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наш помощник в чтении и письме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 буквы открывают путь к словам, книгам и знаниям.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 кириллицы к современным буквам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буквы пришли из древней кириллицы и со временем изменялись, чтобы их было удобнее писать и печатать. Сегодня мы пользуемся знакомыми буквами, а также особыми знаками — ё, ь и ъ.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букв в русском алфавите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считается отдельной буквой, хотя её иногда путают с е. Она важна, потому что помогает правильно понять и произнести слово.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алфавите 33 буквы. Среди них есть гласные, согласные и особые знаки, которые помогают точно записывать и читать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буквы а, о, у, ы, э, и, е, ё, ю, я делают речь более плавной и звучной. Без них слово словно теряет голос.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слова, а также после ь или ъ буквы я, е, ё, ю могут обозначать два звука. Это нужно, чтобы читать без ошибок.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нам тянуть звук и ясно слышать слог. Они часто стоят рядом с согласными и образуют знакомые сочетания в словах.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легко услышать в словах: мама, море, утро, лес, ёжик. Они как маленькие музыкальные ноты в русском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буквы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встречает преграду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произносятся не свободно: воздуху мешают губы, зубы или язык. Поэтому их звучание получается более чётким и плотным.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согласные звучат звонко, другие — глухо. Пары б-п, д-т, в-ф, г-к, ж-ш помогают услышать эту разницу.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твёрдые и мягкие. От этого меняется звучание слова, поэтому важно слушать букву не только глазами, но и ушами.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дом, кот, звон, школа согласные создают основу звучания. Именно они делают речь чёткой и узнаваемой.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делают звук мягче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и, ю, я часто смягчают согласный перед собой. В словах мяч, люк, мёл и день это хорошо слышно.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звука не обозначает, но показывает мягкость. Он помогает читать слова правильно: конь, лось, тетрадь,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слову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звуков и букв постепенно получается слово.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порядок нужен для поиска слов, фамилий и названий. Без него словари и списки были бы похожи на смешной беспорядок.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быстро находить нужное слово в списке или словаре.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и строчные буквы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Аня, Миша, Москва и Волга заглавная буква показывает, что это имя, город или другое собственное название.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букв есть две формы: большая и маленькая. Заглавная буква помогает сразу заметить начало предложения и важные имена.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именах и названиях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заглавной буквы пишутся имена и фамилии людей: Маша, Иван, Петров. Так мы сразу понимаем, что говорим о конкретном человеке.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заглавной буквы пишутся названия городов, рек и книг: Москва, Волга, «Золотой ключик». Такие слова легко узнать среди других.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заглавной буквы пишутся клички животных: Барсик, Жучка. У каждого любимца своё имя, и буква помогает его выделить.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722" y="3151554"/>
            <a:ext cx="254475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алфавит нужен каждый день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читать задания, подписывать тетради и находить слова в учебнике. Благодаря порядку букв ученики быстрее отыскивают нужную страницу и не теряются в большом количестве записей.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 алфавит нужен для контактов, сообщений и поиска. Если имя записано правильно, можно сразу найти маму, бабушку или друга, не листая длинный список.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книги стоят по алфавиту, поэтому нужную книгу легче найти. Достаточно знать первую букву фамилии автора или названия, и поиск становится быстрым и понятным.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вещах и объявлениях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встречаются на коробках, тетрадях, табличках и объявлениях. Они подсказывают, что внутри, кому принадлежит вещь или куда идти, поэтому помогают ориентироваться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Слоги помогают не пропускать буквы и не путаться в длинных словах. Если читать по частям, легче заметить знакомые кусочки, а чтение становится увереннее и веселее.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читать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слово делится на слоги, его легче произносить без спешки. Например, ма-ма, ли-са и ро-за звучат спокойно и понятно, будто слово само подсказывает, как его читать.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алфавит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запоминания букв: от внимательного взгляда к повторению и проверке в игре.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Буква — это знак, который мы видим и пишем в тетради или книге. Звук мы слышим и произносим, когда читаем слово вслух или разговариваем.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Одна и та же буква не всегда звучит одинаково. Всё зависит от места в слове, поэтому важно не только смотреть на буквы, но и внимательно слушать слово.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Один звук можно записать по-разному в разных словах. Поэтому дети учатся сравнивать написание и произношение, чтобы читать аккуратно и не делать смешных ошибок.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буква отличается от звука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буквы и знаки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любит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помогает сразу понять, как читать слово: ёж, ёлка, всё. Без неё можно немного запутаться, а с ней слово звучит ясно и точно. Она как маленькая подсказка с двумя точками.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— тихий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сам звука не имеет, но показывает, что согласный перед ним надо произнести мягко. В словах тетрадь, день и конь он словно шепчет: «Не забудь смягчить!»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умеет разъединять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встречается нечасто, зато работает очень точно. Он разделяет части слова в словах подъезд и объезд, чтобы буквы не сливались. Без него чтение стало бы настоящей путаницей.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словаре слова стоят по алфавиту, поэтому поиск начинается с первой буквы. Это помогает быстро открыть нужное место и не листать страницы наугад.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алфавит помогает в словаре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первые буквы совпадают, смотрят на вторую букву, потом на третью и дальше. Так слова выстраиваются очень точно, как аккуратная очередь.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Словарь особенно удобен, когда нужно проверить написание или узнать значение слова. Алфавит делает поиск спокойным, понятным и почти волшебно быстрым.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Чем лучше ребёнок знает порядок букв, тем увереннее он находит нужное слово. Словарь перестаёт казаться большой книгой-загадкой и становится полезным помощником.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буквы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на книгах и плакатах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обложках книг, школьных плакатах и карточках буквы помогают сразу понять тему. Они могут быть печатными или письменными, но всегда остаются знакомыми и понятными.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на улицах и вывесках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встречаются на вывесках, дорожных знаках и объявлениях. Где бы мы их ни увидели, порядок букв в алфавите не меняется, и это очень удобно для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Знание алфавита помогает быстрее читать и легче находить слова. Когда буквы знакомы, глаза меньше устают, а чтение идёт увереннее и ровнее.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алфавит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Алфавит нужен, чтобы писать аккуратно и не путаться в словах. Он развивает память и внимание, а ещё учит замечать, как устроены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Каждая буква важна, потому что без неё слово может измениться или совсем не получиться. Поэтому алфавит — это не просто список, а настоящий помощник.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буквами и словами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интересно читать маленькие цепочки слов и замечать, как буквы меняются местами. Игра помогает запоминать алфавит без скуки, а иногда даже с улыбкой.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Можно играть с карточками, искать буквы в словах и подбирать слова на одну букву. Такие задания короткие, понятные и отлично подходят для второклассников.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открывает дорогу к словам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из 33 букв помогает нам читать, писать и понимать мир вокруг. Когда буквы дружно собираются в слова, а слова — в мысли, перед нами открываются книги, знания и новые открытия.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2026-05-21T11:28:35Z</dcterms:created>
  <dcterms:modified xsi:type="dcterms:W3CDTF">2026-05-21T11:28:35Z</dcterms:modified>
</cp:coreProperties>
</file>