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Другие типы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изменчивости — ключ к пониманию эволюции и разнообразия жизни.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изменчивость и зачем она нужна?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это способность организмов приобретать новые признаки, отличающиеся от родительских. Она обеспечивает разнообразие и адаптацию в постоянно меняющемся мире, способствуя эволюции.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формируется на уровне генов и передается потомкам, обеспечивая основу для длительных эволюционных изменений.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два основных типа изменчивости: модификационная, возникающая под внешним воздействием и не наследующаяся, и наследственная, которая включает комбинативную и мутационную изменчивость.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модификационной изменчивости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отражает влияние окружающей среды на организм без изменения генов, что проявляется в изменениях признаков, таких как масса тела или цвет покровов.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не передаются по наследству, так как не затрагивают генетический код и могут быть обратимыми после изменения условий.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сезонное изменение шерсти у животных и изменение окраски растений в зависимости от освещённости.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9278"/>
            <a:ext cx="4663800" cy="18449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модификационной и наследственной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отличия между модификационной и наследственной изменчивостью, их наследуемость, природа изменений и обратимость.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обеспечивает адаптивную гибкость без изменений наследственного материала.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у 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зимний период у зайцев шерсть становится гуще и белого цвета для маскировки. Летом её окраска меняется на серо-бурую. Эти изменения вызваны температурой и не наследуются.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изменение шерсти у зайцев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доступности пищи белки быстро набирают вес. При дефиците питания масса тела снижается, и после нормализации питания вес возвращается к исходному уровню.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массы тела у белок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воде обмен веществ у рыб замедляется, они становятся менее активными. При повышении температуры активность увеличивается, что влияет на рост и развитие.
</a:t>
            </a:r>
            <a:endParaRPr lang="en-US" sz="85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активности рыб в зависимости от температуры воды
</a:t>
            </a:r>
            <a:endParaRPr lang="en-US" sz="9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406" y="1203400"/>
            <a:ext cx="1946887" cy="241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6582" y="1203400"/>
            <a:ext cx="1946887" cy="241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758" y="1203400"/>
            <a:ext cx="1946887" cy="241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2933" y="1203400"/>
            <a:ext cx="1946887" cy="241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1150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небольшого освещения листья лопуха увеличиваются в размере и количестве для лучшего поглощения света. При ярком солнце листья становятся компактнее.
</a:t>
            </a:r>
            <a:endParaRPr lang="en-US" sz="691" dirty="0"/>
          </a:p>
        </p:txBody>
      </p:sp>
      <p:sp>
        <p:nvSpPr>
          <p:cNvPr id="10" name="Text 2"/>
          <p:cNvSpPr txBox="1"/>
          <p:nvPr/>
        </p:nvSpPr>
        <p:spPr>
          <a:xfrm>
            <a:off x="291150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лопуха в тенистых местах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2496075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цветков гортензий варьируется от синего до розового в зависимости от кислотности почвы — более кислые почвы дают синюю окраску, нейтральные — розовую.
</a:t>
            </a:r>
            <a:endParaRPr lang="en-US" sz="691" dirty="0"/>
          </a:p>
        </p:txBody>
      </p:sp>
      <p:sp>
        <p:nvSpPr>
          <p:cNvPr id="12" name="Text 4"/>
          <p:cNvSpPr txBox="1"/>
          <p:nvPr/>
        </p:nvSpPr>
        <p:spPr>
          <a:xfrm>
            <a:off x="2496075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гортензий
</a:t>
            </a:r>
            <a:endParaRPr lang="en-US" sz="1026" dirty="0"/>
          </a:p>
        </p:txBody>
      </p:sp>
      <p:sp>
        <p:nvSpPr>
          <p:cNvPr id="13" name="Text 5"/>
          <p:cNvSpPr txBox="1"/>
          <p:nvPr/>
        </p:nvSpPr>
        <p:spPr>
          <a:xfrm>
            <a:off x="4699250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уединённых условиях кусты разветвляются обильно, а при высокой плотности посадки рост веток сдерживается из-за конкуренции за свет и питание.
</a:t>
            </a:r>
            <a:endParaRPr lang="en-US" sz="691" dirty="0"/>
          </a:p>
        </p:txBody>
      </p:sp>
      <p:sp>
        <p:nvSpPr>
          <p:cNvPr id="14" name="Text 6"/>
          <p:cNvSpPr txBox="1"/>
          <p:nvPr/>
        </p:nvSpPr>
        <p:spPr>
          <a:xfrm>
            <a:off x="4699250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кустов при разной плотности посадки
</a:t>
            </a:r>
            <a:endParaRPr lang="en-US" sz="948" dirty="0"/>
          </a:p>
        </p:txBody>
      </p:sp>
      <p:sp>
        <p:nvSpPr>
          <p:cNvPr id="15" name="Text 7"/>
          <p:cNvSpPr txBox="1"/>
          <p:nvPr/>
        </p:nvSpPr>
        <p:spPr>
          <a:xfrm>
            <a:off x="6902425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грунтах корни растений удлиняются в поисках влаги, а во влажных — корни остаются более короткими, используя близко расположенные источники воды.
</a:t>
            </a:r>
            <a:endParaRPr lang="en-US" sz="691" dirty="0"/>
          </a:p>
        </p:txBody>
      </p:sp>
      <p:sp>
        <p:nvSpPr>
          <p:cNvPr id="16" name="Text 8"/>
          <p:cNvSpPr txBox="1"/>
          <p:nvPr/>
        </p:nvSpPr>
        <p:spPr>
          <a:xfrm>
            <a:off x="6902425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корней в зависимости от влажности грунта
</a:t>
            </a:r>
            <a:endParaRPr lang="en-US" sz="948" dirty="0"/>
          </a:p>
        </p:txBody>
      </p:sp>
      <p:sp>
        <p:nvSpPr>
          <p:cNvPr id="17" name="Text 9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у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мониторинг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модификационной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признаков происходят в пределах, предопределённых генетикой, и не могут превышать эти рамки без мутаций.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наследственность ограничивает диапазон адаптивных изменений, обеспечивая стабильность видовых характеристик.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изменчивость: причины и суть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слияние гамет во время оплодотворения даёт уникальный набор генов потомству, способствуя наследственности новых сочетаний.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за счёт независимого распределения хромосом во время мейоза, создавая множество вариантов генетического материала.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приводит к обмену участками между гомологичными хромосомами, что увеличивает разнообразие наследственных комбинаций.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комбинативной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генетического разнообразия при размножении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комбинативной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гибридных собак окрасы шерсти у потомков часто отличаются друг от друга, образуя разнообразные оттенки, что связано с разным сочетанием генов родителей.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различных сортов томатов приводит к возникновению новых вкусовых качеств и форм плодов, что активно используют в селекционной практике.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изменчивость: характеристика и примеры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возникает из-за случайных изменений в структуре ДНК, вызывающих новые наследуемые признаки у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петуний и других растений необычные окраски цветков часто обусловлены мутациями, изменяющими синтез пигментов в клетках цветка.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шестипалости у человека — редкий случай мутационной изменчивости, когда проявляется дополнительный палец на руке или ноге.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у животных является примером мутации, ведущей к отсутствию пигментации и характерному белому окрасу шерсти или кожи.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представляют собой замену, утрату или добавление нуклеотидов в локусе гена, что изменяет структуру белка и влияет на признаки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связаны с перестройками — дупликацией, делециями или инверсиями больших участков хромосом, вызывая значительные изменения строения и функции генов.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мутаций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Радиационное воздействие, включая ионизирующее излучение, способно вызывать повреждения ДНК, приводящие к возникновению мутаций в клетках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мутагены, такие как некоторые пестициды и промышленные соединения, увеличивают риск изменений в наследственном материале.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солнца активирует мутации, особенно в клетках кожи, что может привести к генетическим нарушениям.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репликации ДНК во время клеточного деления также способствуют появлению спонтанных мутаций, которые могут наследоваться.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биологии,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 не влияют на жизнеспособность, но они важны как источник генетического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низкую частоту, мутации обеспечивают необходимую сырьевую базу для эволюционных процессов у всех организмов.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эволюции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признаки, позволяющие организмам лучше адаптироваться к изменяющимся условиям среды. Например, устойчивость бактерий к антибиотикам стала результатом накопления мутаций.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растений и животных формируются через длительное накопление и отбор мутационных изменений, что обеспечивает биологическое разнообразие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комбинированной изменчивости для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играет ключевую роль в селекции культур с высокими урожаями и устойчивостью к вредителям, что улучшает продовольственную безопасность.
</a:t>
            </a:r>
            <a:endParaRPr lang="en-US" sz="92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растений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наследственной изменчивости специалисты создают породы домашних животных с улучшенными качествами, такими как повышенная молочность и адаптивность к среде.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пород животных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облегчает процесс подбора доноров для трансплантации и помогает в исследованиях наследственных заболеваний, улучшая качество жизни пациентов.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применения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польза мутаций для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заболевания, например, гемофилия и муковисцидоз, обусловлены вредными генными мутациями, приводящими к серьезным нарушениям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используются в селекции для получения новых сортов растений и пород животных с улучшенными характеристиками и устойчивостью к неблагоприятным условиям.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инженерия, основанная на мутационных изменениях, позволяет разрабатывать методы лечения заболеваний и создавать новые полезные 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Модификационная, комбинативная и мутационная изменчивости охватывают все аспекты проявления наследственных и не наследственных изменений.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видов изменчивости обеспечивает баланс между гибкостью и стабильностью биологических систем.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за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типов изменчивости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изменчивости совместно поддерживают биологическое разнообразие и эволюционный прогресс, способствуя адаптации организмов и развитию новых видов на Земле.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2026-05-09T04:14:15Z</dcterms:created>
  <dcterms:modified xsi:type="dcterms:W3CDTF">2026-05-09T04:14:15Z</dcterms:modified>
</cp:coreProperties>
</file>