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внутреннее строение и источник энергии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слоёв Солнца и процессов термоядерного синтеза — фундамент для понимания космоса.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Солнца в истории и науке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Солнце было объектом поклонения и наблюдений. Исторически его природа стала ключом к развитию астрономии и пониманию процессов в нашей системе, благодаря открытиям, начиная с XVII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физические характеристики Солнца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масса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Солнца почти в 109 раз превышает земной, масса составляет 99,86% от массы всей Солнечной системы, что подчёркивает его гравитационное и энергетическое доминирование.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фотосферы около 5 500°C обеспечивает видимый свет и тепло, необходимые для поддержания жизни и климатических процессов на Земле.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расстояние от Солнца до Земли — 149,6 млн километров, что соответствует одной астрономической единице и определяет орбитальные параметры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Солнца происходит синтез гелия из водорода, сопровождающийся выделением огромного количества энергии и нейтрино.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15 000 000°C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при которой протекают термоядерные реакции, обеспечивающие светимость звезды.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профиль внутренних слоёв Солнца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быстро снижается от центра к поверхности, демонстрируя различные механизмы передачи энергии в слоях.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Градиент температуры определяет переходы между радиационным и конвективным переносом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Радиационная зона — механизм передачи энергии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Радиационная зона простирается до 70% радиуса Солнца и характеризуется передачей энергии за счёт поглощения и повторного излучения фотонов.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фотона от ядра до конвективной зоны может занимать миллионы лет из-за плотности и непрозрачности среды.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снижается с 7 до 2 миллионов градусов Цельсия, обеспечивая условия для эффективного радиационного переноса.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Конвективная зона — динамика и особенности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 конвективной зоне передаётся восходящими и нисходящими потоками раскалённого газа, вызывающими перемешивание материала.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начинается примерно на 70% радиуса и достигает поверхности фотосферы, где происходит окончательный теплообмен.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снижается с 2 миллионов до 5 500°C, обусловливая образование грануляций на поверхности.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Грануляции представляют собой видимые конвективные ячейки, связанные с интенсивными потоками плазмы.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энергии от ядра к поверхности Солнца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механизмы передачи энергии внутри звезды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— видимая поверхность Солнца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— тонкий слой толщиной 300–500 км, излучающий основной световой поток и характеризующийся средней температурой около 5 500°C.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появляются солнечные пятна — участки с пониженной температурой и сильными магнитными полями, влияющими на солнечную активность.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появляются солнечные пятна — участки с пониженной температурой и сильными магнитными полями, влияющими на солнечную активность.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223" y="1695597"/>
            <a:ext cx="18795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7633" y="3214682"/>
            <a:ext cx="32865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 и корона — характеристики атмосферы Солнца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около 2 000 км, температура поднимается до 20 000°C, видна как розоватый слой при затмениях.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Охватывает миллионы километров, самая горячая часть атмосферы с температурой 1–2 млн °C, наблюдается в ультрафиолетовом и рентгеновском диапазоне.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видна при полных солнечных затмениях и с помощью специальных инструментов, таких как коронографы.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хромосферы и короны помогает понять механизмы нагрева внешних слоёв Солнца и солнечную активность.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17709"/>
            <a:ext cx="4486275" cy="26521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параметров слоёв Солнца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таблица обобщает ключевые параметры слоёв Солнца: размеры, температурные значения и основные функции, что позволяет выделить уникальные характеристики каждого слоя.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слой Солнца выполняет специализированную функцию, обеспечивая эффективное производство и перенос энергии к поверхности и в околоземное пространство.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Термоядерный синтез как основной источник энергии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при синтезе образуются нейтрино — частицы, которые служат ключевым индикатором для изучения внутренних процессов Солнца и подтверждают эти теоретические модели.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Солнца четыре протона сливаются с образованием ядра гелия, высвобождая при этом огромное количество энергии, равной примерно 3,8 × 10^26 ватт.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протон-протонной цепи обеспечивает стабильное излучение света и тепла, поддерживает светимость Солнца и, в конечном счёте, жизнь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термоядерных реакций: pp-цепь и CNO-цикл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Протон-протонная цепь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реакция в ядре — это цепь протон-протон, где четыре водородных ядра последовательно сливаются с выделением энергии. Этот процесс доминирует при температурах до 15 миллионов градусов.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углерод-азот-кислород (CNO)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повышении температуры свыше 15 млн °C активируется CNO-цикл. В нём углерод, азот и кислород выступают катализаторами, ускоряя превращение водорода в гелий и увеличивая общий энергетический выход.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Нейтрино — ключ к разгадке процессов в недрах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Нейтрино образуются как побочные продукты термоядерных реакций в ядре Солнца и практически не взаимодействуют с веществом, что позволяет им без искажений покидать Солнце.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регистрация на Земле с помощью специализированных обсерваторий, таких как Судбери и Баксан, подтверждает протекание термоядерных процессов внутри Солнца и их параметры.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свойств нейтрино помогает учёным лучше понять механизмы синтеза и динамику солнечного ядра, что невозможно получить иными методами наблюдения.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и проявления солнечной активности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магнитных полей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поля возникают в конвективной зоне под воздействием движения плазмы и вращения Солнца, создавая сложные структуры.
</a:t>
            </a:r>
            <a:endParaRPr lang="en-US" sz="1163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солнечных пятен
</a:t>
            </a:r>
            <a:pPr algn="l" indent="0" marL="0">
              <a:lnSpc>
                <a:spcPct val="100000"/>
              </a:lnSpc>
              <a:buNone/>
            </a:pPr>
            <a:r>
              <a:rPr lang="en-US" sz="48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магнитные поля препятствуют конвекции, вызывая появление темных и холодных участков на фотосфере — солнечных пятен.
</a:t>
            </a:r>
            <a:endParaRPr lang="en-US" sz="1168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вспышки и протуберанцы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Накопленная магнитная энергия внезапно высвобождается, вызывая мощные вспышки и выбросы плазмы в виде протуберанцев.
</a:t>
            </a:r>
            <a:endParaRPr lang="en-US" sz="1112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11-летний цикл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магнитных явлений и число пятен меняются периодично примерно каждые 11 лет, влияя на космическую погоду и технологические системы.
</a:t>
            </a:r>
            <a:endParaRPr lang="en-US" sz="11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солнечной активности — цикл пятен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Максимумы активности сопровождаются частыми вспышками и выбросами массы. Минимумы характеризуются практически полным отсутствием пятен и сниженной геомагнитной активностью.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NOAA, солнечная обсерватория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устойчивый 11-летний цикл, важный для прогноза влияния солнечной активности на Землю.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Корональные выбросы массы и их последствия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Корональные выбросы массы — это массивные потоки ионизированной плазмы, выбрасываемые из короны со скоростями до 2000 км/с. Они способны вызывать сильные магнитные возмущения.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столкновении с магнитосферой Земли КВМ приводят к появлению полярных сияний и геомагнитным бурям, которые нередко влияют на работу спутников и электросетей.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поток солнечной энергии, достигающий Земли, обеспечивает важнейшие природные процессы, включая фотосинтез и поддержание теплового баланса.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1 361 Вт/м²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средним потоком энергии, достигающим верхних слоев атмосферы и определяющим климатические и биологические процессы на планете.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солнечная служба (IERS)
</a:t>
            </a:r>
            <a:endParaRPr lang="en-US" sz="3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нерешённые вопросы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аномально высокой температуры короны остаётся невыясненной, несмотря на теории о волнах и магнитных разрядах, вызывающих нагрев.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механизмы переноса энергии из глубинных слоёв к короне требуют дальнейших исследований для полного понимания их эффективности и динамики.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солнечного динамо, формирующего магнитное поле, всё ещё содержит пробелы, особенно в описании переходных процессов и масштабов.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Parker Solar Probe и Solar Orbiter проводят беспрецедентные наблюдения, расширяя наши знания о физике Солнца и его влиянии на Солнечную 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структуры и энергии Солнца для науки и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Перекрывающиеся слои Солнца обеспечивают постоянный поток энергии, жизненно важный для Земли. Исследования Солнца продолжают развивать астрономию и смежные науки, влияя на экологию и технологии.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2026-05-08T07:10:21Z</dcterms:created>
  <dcterms:modified xsi:type="dcterms:W3CDTF">2026-05-08T07:10:21Z</dcterms:modified>
</cp:coreProperties>
</file>