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песенно-танцевальной и песенно-маршевой музыкой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танец и марш: слушаем музыку, которая зовёт двигаться.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становится движением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легко узнать по ритму, темпу и настроению. Одни будто зовут кружиться и притопывать, другие — идти ровно, дружно и уверенно, как на праздничном строю.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пульс и живой темп сразу оживляют мелодию. Музыка звучит так, будто сама просит подпевать, хлопать в ладоши и делать лёгкие шаги.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припев помогает быстро запомнить песню. Когда знакомая фраза возвращается, хочется подхватить её вместе с другими и двигаться в одном ритме.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музыкальные фразы и скачки в мелодии создают ощущение прыжка. Поэтому танцевальная песня звучит легко, игриво и немного озорно.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песнях такой характер часто связан с игрой и шуткой. Музыка будто улыбается и приглашает всех в весёлый круг.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песню танцевальной
</a:t>
            </a:r>
            <a:endParaRPr lang="en-US" sz="2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корни песенно-танцевальной музыки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как начало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весёлые напевы выросли из хороводов и плясок, где люди двигались по кругу и пели вместе. Простая мелодия легко запоминается, а дружный хор делает музыку особенно тёплой и радостной для слушателей.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хлопки и народные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играх песня часто звучит вместе с хлопками, притопами и движением. Её поддерживают бубен, ложки и гармонь, поэтому сразу хочется улыбнуться, повернуться к друзьям и повторить знакомый мотив.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передаёт танцевальная песня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Танцевальная песня звучит светло и весело. Она словно поднимает настроение с первых звуков и помогает почувствовать, что день стал немного праздничнее.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музыке ритм будто сам подсказывает шаги. Хочется кружиться, подпрыгивать и двигаться свободно, не думая о лишнем.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Озорство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Шутливые интонации и живой темп делают песню игривой. В ней слышится маленькая музыкальная проказница, которая любит удивлять и смешить.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музыка легко собирает ребят вместе. Под неё удобно петь хором, держать общий ритм и чувствовать себя одной дружной компанией.
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Маршевая музыка слышится как ровный и уверенный шаг. Сильные доли делают ритм чётким, поэтому под такую мелодию легко идти вместе и не сбиваться.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песенно-маршевой музыки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звучании часто заметны барабан, трубы и другие собранные инструменты. Их тембр придаёт музыке твёрдость, бодрость и праздничную торжественность.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сторона делает марш запоминающимся и удобным для пения. Поэтому он звучит не только строево, но и дружно, ясно, почти как общий призыв вперёд.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в жизни детей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Маршевая музыка помогает детям собраться и двигаться вместе. Её можно услышать на линейке, на празднике, в начале выступления или в мультфильме, где нужно показать дружный выход героев.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такой ритм удобно шагать строем, нести флажки и выходить на сцену. Музыка поддерживает порядок, внимание друг к другу и ощущение общего дела.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марш отличается от танца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 шаг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марше пульс ровный и устойчивый, словно уверенные шаги. В танце ритм тоже ясен, но он легче, подвижнее и любит менять направление.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замечаем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ведёт прямо и собранно, а танец кружится, подпрыгивает и делает повороты. От этого у каждого жанра появляется свой характер.
</a:t>
            </a:r>
            <a:endParaRPr lang="en-US" sz="951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понимаем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звучит твёрдо и торжественно, танец — игриво и свободно. Оба жанра держатся на ритме, но зовут к разному движению.
</a:t>
            </a:r>
            <a:endParaRPr lang="en-US" sz="9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помогают узнать характер музыки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особенно хорошо подчёркивает маршевый шаг. Его чёткий удар помогает музыке звучать собранно, уверенно и очень ясно.
</a:t>
            </a:r>
            <a:endParaRPr lang="en-US" sz="991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и ложки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часто слышны в плясовой музыке. Их звон и постукивание делают ритм живым, весёлым и легко танцующим.
</a:t>
            </a:r>
            <a:endParaRPr lang="en-US" sz="991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 и свирель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звучание помогает песне стать ласковой и подвижной. Такие инструменты часто напоминают народный праздник, игру и дружное пение.
</a:t>
            </a:r>
            <a:endParaRPr lang="en-US" sz="949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 и литавры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Яркое, торжественное звучание труб и литавр сразу придаёт музыке силу. Оно хорошо подходит для марша, шествия и праздничного выхода.
</a:t>
            </a:r>
            <a:endParaRPr lang="en-US" sz="9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дружит с движением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хлопает, шагает или притопывает, он лучше чувствует ритм и сильную долю. Музыка становится ближе, понятнее и словно идёт рядом.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заметить повторение фраз и перемены в мелодии. Тогда танцевальная песня зовёт кружиться, а марш — идти в ногу и держать общий строй.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признаки для распознавания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звучит ровно, уверенно и будто шагает вперёд, перед нами песенно-маршевый образ. В нём важны собранность, чёткая поступь и сильная доля.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сразу зовёт кружиться, подпевать и улыбаться, значит, в ней слышится песенно-танцевальный характер. Он строится на живом движении, лёгкости и заметном ритме.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музыки легко запомнить, потому что в них часто повторяются короткие фразы и припев. Повтор помогает быстро узнать знакомый характер уже с первых тактов.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в детских праздниках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474025" y="2239062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Песенно-маршевая музыка помогает дружно выйти на сцену, построиться и сразу настроиться на общее действие.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41037" y="2596237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Песенно-танцевальные песни создают весёлое движение, хлопки и круговые перестроения, в которых удобно участвовать всем вместе.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22513" y="3191538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выступления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оба жанра часто соединяются: хор поёт, дети двигаются в ритме, а праздник звучит особенно ярко и радостно.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песенно-танцевальной музыке особенно близки хороводы и плясовые наигрыши, где мелодия словно сама приглашает в круг.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мелодиях часто слышны простые повторы, дружное пение и ритм, который легко подхватить всей группой без лишних усилий.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песенно-маршевой музыке близки песни о дружбе, школе, Родине и празднике: они звучат собранно, уверенно и по-товарищески.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случаях важны ясный припев и понятная мелодия, чтобы песню можно было сразу узнать и спеть вместе.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примеры и близкие образы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звуке и в движении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Танцевальная музыка звучит легко, светло и подвижно, поэтому ей подходят маленькие прыжки, повороты и мягкие шаги. Она будто улыбается вместе с детьми.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Маршевая музыка звучит твёрдо, собранно и торжественно, поэтому ей нужен ровный шаг, чёткий поворот головы и чувство общего строя. Тут никто не бежит вперёд без команды.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слушатель сначала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ухо улавливает темп: музыка идёт быстро, умеренно или ровно, и это сразу подсказывает, каков её общий характер.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слышатся ритм, повторяющиеся фразы и припев. Именно они делают музыку запоминающейся и помогают узнать знакомый образ ещё до слов.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становится ясно, хочется ли двигаться в кругу и притопывать или идти в ногу и держать строй. Тело тоже умеет слушать.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жанр на слух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 темп, затем смотрим на движение, ритм и характер пения. Так проще отличить песенно-танцевальную музыку от песенно-маршевой.
</a:t>
            </a:r>
            <a:endParaRPr lang="en-US" sz="8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6714" y="2067176"/>
            <a:ext cx="17737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80294"/>
            <a:ext cx="271200" cy="216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детям знакомиться с этими жанрами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слух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замечать темп, ритм и настроение, а потом уверенно узнаёт знакомую музыку уже после первых звуков.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шага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помогает идти в ногу, а танцевальная песня — двигаться свободно и не сбиваться с общего ритма.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пение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песни удобно исполнять хором: они учат слушать друг друга, начинать вместе и заканчивать одновременно.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дарит весёлое настроение, чувство порядка и немного праздничного азарта, который особенно нравится младшим школьникам.
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примеры исполнения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песенно-танцевальных номерах дети часто хлопают, притопывают, идут по кругу и улыбаются так, будто музыка сама подсказывает следующий шаг.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песенно-маршевых номерах особенно заметны бодрое вступление, дружный хор и ровное движение. Здесь важно слушать друг друга и держать общий ритм.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помогают быстро узнать оба музыкальных характера и запомнить их особенности.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урока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связывают ритм, движение и настроение, поэтому по ним легко отличить танцевальную музыку от маршевой.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Песенно-танцевальная музыка зовёт в круг, а песенно-маршевая помогает идти вместе. Обе делают урок живым, понятным и очень дружелюбным для ребят.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музыкальных характера — одна дружная музыка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2026-05-24T20:11:57Z</dcterms:created>
  <dcterms:modified xsi:type="dcterms:W3CDTF">2026-05-24T20:11:57Z</dcterms:modified>
</cp:coreProperties>
</file>