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Толстой. Басня «Отец и сыновья»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басня о семье, дружбе и силе единства.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басня так легко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короткая и ясная история Толстого: в ней есть понятный пример, добрый смысл и важный вывод о том, что вместе справляться легче.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5063" y="1992620"/>
            <a:ext cx="254991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9234" y="1992620"/>
            <a:ext cx="212493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 писал книги не только для взрослых, но и для детей. Он умел говорить о важных вещах простыми словами, чтобы смысл был понятен каждому школьнику.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родился в 1828 году в Ясной Поляне. Это место связано с его жизнью и творчеством, а ещё напоминает, как важно наблюдать мир вокруг и делать выводы.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много размышлял о том, как учить детей добру, честности и уважению. Эти качества он особенно ценил и часто показывал в своих коротких произведениях.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для юных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Толстой создавал небольшие рассказы и басни. Их удобно читать вслух, легко понимать и интересно обсуждать на уроке или дома с семьёй.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несколько важных фактов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басня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— это короткий рассказ, в котором всегда есть поучительный смысл. Она помогает не только читать, но и задумываться о поведении людей.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обычно действуют один или несколько героев, а события развиваются очень просто. Благодаря этому читатель быстро понимает, к чему ведёт история.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басня похожа на маленький урок жизни: она не длинная, не запутанная и заканчивается понятным выводом, который легко запомнить.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— отец и его сыновья. Это обычная семья, поэтому дети легко узнают в ней себя и понимают, почему разговор о согласии так важен.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хочет не просто поговорить, а показать на деле, что семья крепче, когда её члены поддерживают друг друга, умеют слушать и не спорят по пустякам.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басне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зовёт сыновей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собирает их вместе, чтобы показать важный пример. Сыновья пока не догадываются, какой урок их ждёт.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связка палочек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готовит простой опыт. На столе или в руках у него оказывается связка, а это уже вызывает любопытство.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интересно: что сломать легче — одну палочку или несколько палочек, собранных вместе? Ответ скоро всё объяснит.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басня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опыте отца с палочками.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палочками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палочка ломается почти без усилий, поэтому этот предмет выбран не случайно. На таком примере легко увидеть, как быстро исчезает то, что не поддержано другими.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палочки собраны вместе, их уже труднее сломать. Связка становится крепче, потому что каждая палочка держит рядом другие, и вместе они образуют прочную силу.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опыт помогает понять главное без долгих объяснений. Даже младшему школьнику ясно: дружные люди могут справиться с задачей, которая одному покажется очень трудной.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892681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1915660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915660"/>
            <a:ext cx="517045" cy="4136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спокойнее, когда никто не тянет в свою сторону. Согласие помогает заботиться друг о друге, быстро решать проблемы и сохранять добрые отношения.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надёжнее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держатся вместе, им легче выдерживать трудности. Каждый помогает другому, и общее дело идёт увереннее, чем если бы все действовали поодиночке.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напоминает, что дружба и взаимовыручка делают жизнь проще. Если рядом есть помощь, даже трудное дело становится понятнее и посильнее.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басни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дружбе: когда люди умеют быть рядом, им легче работать, играть и решать общие задачи без лишних ссор.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 об уважении. Важно слышать других, не перебивать и не спорить только ради спора — тогда в семье и в классе спокойнее.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урок терпения. Отец не сердится, а спокойно показывает пример, и именно поэтому сыновья понимают его мысль.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басня учит помогать близким. Поддержка делает людей сильнее, а любое общее дело — успешнее и веселее, почти как хорошая игра.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очень простыми словами, поэтому смысл сразу понятен даже младшим школьникам и не требует долгих объяснений.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короткие и спокойные, будто вежливый семейный разговор, в котором каждому легко услышать главное.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читать басню вслух без труда и сразу замечать её добрый, поучительный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— знакомый и совсем обычный предмет. Его легко представить, а значит, и урок басни быстро становится ясным и запоминающимся.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мысль показана через простой опыт, почти как маленький фокус. Сначала кажется, что это игра, а потом открывается серьёзный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с палочками запоминается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герои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спокойно начинает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спорит и не повышает голос, а просто собирает сыновей вместе и готовит понятный опыт.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удивляются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сначала не понимают, зачем отец взял палочки, и с любопытством ждут, что будет дальше.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палочка ломается легко, а связка — нет, сыновья видят разницу и начинают задумываться.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опыта дети понимают, что согласие делает семью крепче, и относятся к уроку серьёзнее и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опыта к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 простого опыта с палочками к выводу о силе согласия в семье и в коллективе.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одноклассники помогают друг другу, задания выполняются спокойнее и быстрее, а у каждого появляется чувство уверенности и поддержки.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дружно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класс меньше ссорится и лучше справляется с общими делами, потому что ребята умеют договариваться и уважать мнение соседа.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помощник, читать, обсуждать текст и разбирать новое правило намного проще, а урок становится интереснее.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напоминает, что доброжелательность, терпение и вежливость делают школьную жизнь спокойнее и приятнее для всех.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басня учит в школе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мудростью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басни близка русским пословицам о дружбе, согласии и общей силе. Народная мудрость давно учит: вместе человеку легче и в труде, и в беде.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передаёт эту знакомую идею не назидательно, а через короткий и наглядный случай. Поэтому урок звучит просто, но очень убедительно.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показывает, что народная мудрость может жить в маленькой истории. Одного примера достаточно, чтобы важный совет надолго запомнился.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палочек в басне — это не просто предмет, а образ дружной семьи. Она показывает, что единство помогает выдерживать трудности и не терять опору.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предмет объясняет большую мысль без лишних слов. Когда люди держатся вместе, они становятся крепче, надёжнее и спокойнее.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палочек как символ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очень короткая, поэтому её удобно читать на одном уроке и не уставать от длинного сюжета.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добрая и ясная, а значит, её легко обсудить в классе и понять без сложных объяснений.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ней простые и понятные: отец, сыновья и палочки. Детям легко представить такую картину.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учиться читать вслух, отвечать на вопросы и делать выводы, что особенно полезно для ребят 6–7 лет.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подходит первоклассникам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палочка ломается легко, а связка становится гораздо крепче.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Л. Н. Толстого «Отец и сыновья»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пример помогает понять главную мысль басни: вместе люди сильнее, чем поодиночке.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басни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Толстого напоминает: сила появляется там, где есть согласие, помощь и уважение. Это маленькая история, а вывод у неё большой и очень нужный каждый день.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2026-05-23T22:58:22Z</dcterms:created>
  <dcterms:modified xsi:type="dcterms:W3CDTF">2026-05-23T22:58:22Z</dcterms:modified>
</cp:coreProperties>
</file>