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Гоголь: жизнь, книги и значение для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научил видеть смешное и важное в обычной жизни.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вошёл в русскую литературу после Пушкина и показал современную ему жизнь через сатиру, бытовые детали и яркие характеры. Его произведения помогли читателям увидеть общественные проблемы в смешных, а порой и тревожных сценах.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литература XIX 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родился 1 апреля 1809 года в Великих Сорочинцах, а детство провёл в Васильевке среди народных песен, сказок и рассказов о прошлом.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Малороссии и влияние семьи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 и любовь матери к домашнему театру пробудили у него интерес к сцене и фольклору; позже это особенно заметно в «Вечерах на хуторе близ Диканьки».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189825"/>
            <a:ext cx="3934500" cy="25053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менялись жизнь и творчество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Гоголя — от ранних опытов к произведениям, которые стали классикой русской литературы.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 Н. В. Гоголя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Н. В. Гоголе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Нежинской гимназии Гоголь изучал языки, историю и литературу, а также участвовал в театральных постановках, что помогло ему рано почувствовать силу сцены и живого диалога.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Нежинская гимназия и первые литературные интересы
</a:t>
            </a:r>
            <a:endParaRPr lang="en-US" sz="2348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читал и пробовал писать сам, постепенно учась замечать в людях выразительные жесты, манеру речи и смешные привычки, которые позже стали важной частью его произведений.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гимназические годы у будущего писателя сформировалась наблюдательность, благодаря которой даже обычные бытовые эпизоды у него превращались в запоминающиеся литературные сцены.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Петербург оказался непростым: Гоголь столкнулся с бедностью, одиночеством и разочарованием. Его ранняя поэма «Ганц Кюхельгартен» не принесла успеха.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Петербург: первые трудности и начало литературной славы
</a:t>
            </a:r>
            <a:endParaRPr lang="en-US" sz="2241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вскоре пришла известность благодаря «Вечерам на хуторе близ Диканьки». Петербургский опыт затем отразился в произведениях о чиновниках, карьере и судьбе «маленького человека».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только жанровое разнообразие, но и то, что Гоголь особенно часто обращался к малой прозе.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творчества — повести и рассказы, а остальные жанры дополняют общую картину писателя-сатирика.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и художественные особенности Гоголя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произведений Н. В. Гоголя; схема распределения — учебная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28545"/>
            <a:ext cx="239400" cy="21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«Вечера на хуторе близ Диканьки»: мир народной фантазии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колорит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слышны песни, легенды и живые разговоры, которые создают ощущение настоящей народной среды и делают мир книги особенно запоминающимся для читателя.
</a:t>
            </a:r>
            <a:endParaRPr lang="en-US" sz="1042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приключения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попадают в необычные ситуации, но в центре многих историй остаются чувства, мечта и радость победы над трудностями, знакомые и понятные школьникам.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и поверья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Чёрт, ведьмы, русалки и другие фантастические образы у Гоголя не пугают, а часто вызывают улыбку, усиливая сказочность и комический эффект.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Украинский быт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Ярмарки, деревенские вечера, праздничные обряды и пейзажи придают сборнику особую живость и помогают увидеть мир, в котором фантазия тесно связана с повседневной жизнью.
</a:t>
            </a:r>
            <a:endParaRPr lang="en-US" sz="10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«Миргороде» Гоголь отходит от лёгкой сказочности ранних повестей и сильнее показывает бытовую правду, человеческие слабости и скрытую грусть провинциальной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«Миргород»: от комического к более серьёзным темам
</a:t>
            </a:r>
            <a:endParaRPr lang="en-US" sz="2381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«Тарас Бульба» выделяется историческим размахом: здесь важны тема Родины, воинская доблесть и сила характера, а не только комическая сторона повествования.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«Старосветские помещики» звучат тихо и трогательно: в повести показана размеренная жизнь, привязанность друг к другу и печаль от ухода старого мира.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о ссоре Ивана Ивановича и Ивана Никифоровича особенно заметны мелочность, упрямство и нелепость конфликта, который разрастается из пустяка.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 сатирический смысл комедии «Ревизор»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случайная ошибка приводит к разоблачению чиновников.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— пустой и легкомысленный молодой человек, которого чиновники по ошибке принимают за ревизора. Это недоразумение сразу запускает цепь смешных и неловких событий.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и комический эффект в «Ревизоре»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строится на преувеличениях, быстрых репликах и самообмане героев. В финале смешное оборачивается стыдом: каждый чиновник сам разоблачает собственные слабости.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души»: замысел поэмы и образ Чичикова
</a:t>
            </a:r>
            <a:endParaRPr lang="en-US" sz="232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задумывает произведение о путешествии по России, где через встречи с разными людьми раскрывается жизнь страны и её нравственные проблемы.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Чичикова
</a:t>
            </a:r>
            <a:pPr algn="ctr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Иванович Чичиков приезжает в города и поместья, ведя внешне вежливые, но расчётливые переговоры о покупке «мёртвых душ».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помещиков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он знакомится с Маниловым, Коробочкой, Ноздрёвым, Собакевичем и Плюшкиным, и каждый образ показывает особый человеческий порок.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поэмы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сатирой и дорожным сюжетом скрыт более широкий вопрос: какой может быть судьба России и что делает человека духовно бедным.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персонаж у Гоголя узнаётся по одной особенно яркой черте, которая звучит почти как гротеск и делает образ легко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одна черта преувеличена, тем заметнее сатирический эффект: герои не просто разные, а показывают разные формы духовной пустоты.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в «Мёртвых душах»: сравнение характеров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В. Гоголь, «Мёртвые души»; авторская интерпретация для сравнительной диаграммы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«Невском проспекте» Гоголь показывает, как блеск большого города обманывает человека: за красивой внешностью часто скрываются пустота, холод и равнодушие.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повести и тема «маленького человека»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«Нос» и «Записки сумасшедшего» смешное тесно связано с тревогой. Герои теряют уверенность в себе и оказываются беспомощны перед нелепыми обстоятельствами.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особенно важна для темы «маленького человека»: Акакий Акакиевич Башмачкин живёт скромно, терпит унижения и мечтает лишь о простом человеческом тепле.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повестях Гоголь заставляет заметить тех, кого обычно не замечают, и показывает, что достоинство человека не зависит от чина.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Фольклор, мистика и украинский колорит в произведениях Гоголя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Ярмарка, где всё кажется живым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шумной ярмарке у Гоголя люди спорят, торгуются, смеются и рассказывают невероятные истории. Народная речь, песни и весёлые сцены создают ощущение настоящего праздника, где рядом уживаются бытовая деталь и чудо.
</a:t>
            </a:r>
            <a:endParaRPr lang="en-US" sz="115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появляются черти и ведьмы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Мистика у Гоголя не пугает, а часто вызывает улыбку. Черти, колдуны и русалки действуют как часть народного мира, в котором страшное легко соседствует с шуткой и неожиданным поворотом сюжета.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Украинская ночь и деревенский быт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пейзажи, тёмное небо, хаты, огни и праздничные обряды делают ранние повести особенно образными. Украинский колорит помогает писателю передать и красоту природы, и живые характеры простых людей.
</a:t>
            </a:r>
            <a:endParaRPr lang="en-US" sz="11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умеет строить длинные, звучные фразы так, что они запоминаются почти как устная история. В них особенно заметны ритм, неожиданное сравнение и точная бытовая наблюдательность.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Гоголя: юмор, гротеск и яркие детали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даёт героям говорящие фамилии и любит повтор, преувеличение и смешное описание внешности. Благодаря этому характер человека становится виден уже в нескольких словах.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сцена у Гоголя выглядит выразительно: одна деталь одежды, жест или привычка могут сразу передать и комизм, и отношение автора к герою.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жанрах Гоголь обращался к народной жизни, сатире и серьёзным нравственным вопросам.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разные сюжеты, но общая задача одна: показать человека, общество и их нравственные проблемы через яркие художественные образы.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Н. В. Гоголя и их темы
</a:t>
            </a:r>
            <a:endParaRPr lang="en-US" sz="236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В. Гоголя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жизни Гоголь много ездил по Европе, но внутреннее беспокойство не исчезало. Он всё чаще задумывался о вере, смысле жизни и своём писательском пути.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духовные поиски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продолжал работать над вторым томом «Мёртвых душ», однако незадолго до смерти уничтожил рукопись. Этот поступок стал одной из самых загадочных страниц его биографии.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умер в Москве в 1852 году. Его поздние годы показывают, что судьба писателя была не только литературной, но и глубоко личной и драматичной.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творчество Гоголя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фольклорной сказочности к сатире, затем к более глубоким размышлениям о человеке и обществе.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Гоголь, которого читают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Гоголя смешат, удивляют и заставляют задуматься о страхе, жадности, мечте и достоинстве. Именно поэтому они остаются понятными школьникам и важными для русской литературы.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2026-05-19T03:27:34Z</dcterms:created>
  <dcterms:modified xsi:type="dcterms:W3CDTF">2026-05-19T03:27:34Z</dcterms:modified>
</cp:coreProperties>
</file>