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6 класса: обыкновенные дроби и их смысл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точно записывать части целого и результаты измерений.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дроби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встречаются в задачах, измерениях и повседневных ситуациях: от рецептов до времени. Они показывают, как одно целое делится на равные части и как эти части точно записать.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числитель и знаменатель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— это число сверху в дроби. Оно показывает, сколько равных частей взяли от целого, например в записи 3/8.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знаменатель равен 5, то каждая часть — одна пятая целого. Понимание этих двух чисел помогает читать и сравнивать дроби без 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— число снизу. Он указывает, на сколько равных частей разделили целое, поэтому в 3/8 всего восемь одинаковых частей.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на рисунке: круг, полоска, отрезок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удобно изображать закрашенной частью круга, прямоугольника или отрезка. Такой рисунок показывает, что целое разделено на равные части, а выделена только нужная доля.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1/2 — это половина, 3/4 — три из четырёх равных частей, а 2/5 — две из пяти. Для шестого класса особенно полезны схемы с делением на 2, 3, 4, 5, 8 и 10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дробью по шагам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правильно записать, прочитать и проверить дробь.
</a:t>
            </a:r>
            <a:endParaRPr lang="en-US" sz="15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Правильные, неправильные и смешанные дроби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дробь меньше единицы: её числитель меньше знаменателя. Примеры — 3/7 и 5/8, где взято меньше частей, чем всего разделено.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записывает целую часть и дробную часть вместе: 1 3/4 или 2 1/5. В задачах на длину, массу и время такие записи встречаются особенно часто.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не меньше единицы: числитель больше или равен знаменателю. Таковы, например, 7/4 и 6/6, которые показывают целое или больше целого.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дроби встречаются в учебных задачах чаще всего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простые доли помогают быстрее переходить к более сложным записям.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четверти и восьмые; смешанные числа появляются реже, но важны для практических задач.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выборка примеров по теме дробей для 6 класса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и сравнение дробей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дроби находятся между 0 и 1, а неправильные — справа от 1. На числовом отрезке видно точное место каждой дроби. Это делает запись наглядной и понятной.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дробь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одинаковые, сравнивают числители: больше числитель — больше дробь. Например, 2/7 меньше 5/7, потому что две равные части меньше пяти таких же частей.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дроби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на примерах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читаются дроби и что они обозначают.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знаменателе больше дробь с большим числителем; при одинаковом числителе больше дробь с меньшим знаменателем.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«Обыкновенные дроби»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дроби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и знаменатель умножить или разделить на одно и то же ненулевое число, дробь не изменится. Поэтому 1/2, 2/4 и 4/8 обозначают одну и ту же часть целого.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называют основным свойством дроби. Оно помогает находить равные дроби, сокращать записи и приводить дроби к общему знаменателю.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этого свойства было бы труднее сравнивать дроби и выполнять вычисления. Оно делает дробную запись короче, удобнее и точнее в решении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дробь превращается в равную ей дробь
</a:t>
            </a:r>
            <a:endParaRPr lang="en-US" sz="298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умножение числителя и знаменателя сохраняет величину дроби, меняя только её запись.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дроби показывают одну и ту же часть целого, поэтому запись можно менять без изменения значения.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6 класса. Обыкновенные дроби: равные дроби и основное свойство дроби.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на рисунке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разделена на 12 равных частей и закрашены 6, видно, что это половина целого. Общий делитель позволяет записать ту же часть короче, без потери смысла.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сравнивать 6/12, 3/6 и 1/2: все записи обозначают один и тот же результат. Сокращение упрощает вычисления и делает дробь нагляднее.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с разными знаменателями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общий знаменатель, чтобы обе дроби были выражены одинаковыми по размеру частями одного целого.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1/2 и 1/3 удобно заменить на 3/6 и 2/6; после этого сразу видно, что 1/2 больше 1/3.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дробь заменяют равной ей дробью с этим знаменателем и сравнивают только числители: больше тот, у кого числитель больше.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дробей с разными знаменателями
</a:t>
            </a:r>
            <a:endParaRPr lang="en-US" sz="2372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сравнения через общий знаменатель и равные дроби.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дробей с одинаковыми знаменателями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знаменателях меняется только число взятых частей, поэтому знаменатель остаётся прежним, а числители складываются или вычитаются.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действия ответ стоит проверить: если дробь сокращается, её записывают в более простом виде. Это делает результат удобнее для чтения и сравнения.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2/7 + 3/7 = 5/7, потому что к двум седьмым прибавили ещё три седьмых. Аналогично, 6/9 − 2/9 = 4/9.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сложении дробей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одинаковых долей важно, что каждая новая часть имеет тот же размер, а увеличивается только их количество.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растёт ступенчато, а сокращение помогает увидеть итоговую долю целого в более простой записи.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6 класса. Сложение дробей с одинаковыми знаменателями.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темы дробей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не путать элементы дроби и виды дробных записей.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элементов дроби помогают правильно читать запись, объяснять решение и избегать ошибок в вычислениях.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6 класса. Основные термины темы дробей.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дробями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числитель и знаменатель: снизу показывают, на сколько частей разделили целое, а сверху — сколько частей взяли.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и вычитании с одинаковыми знаменателями некоторые ошибочно меняют знаменатели, хотя складывать и вычитать нужно только числители.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сокращение тоже даёт неверный ответ: делить нужно и числитель, и знаменатель на одно и то же число.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разных знаменателях нельзя сравнивать дроби «на глаз»; сначала их приводят к общему знаменателю или проверяют на числовом отрезке.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дроби встречаются в повседневной жизни
</a:t>
            </a:r>
            <a:endParaRPr lang="en-US" sz="283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в рецептах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рецепте написано полстакана молока или 1/4 чайной ложки соли, дробь помогает точно отмерить нужное количество. На иллюстрации уместны упаковки продуктов и мерная посуда, потому что они показывают деление целого на части.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спорт и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четверти часа, одна вторая тренировки или 2/5 дистанции — это обычные записи в расписании и спорте. Для картинки подойдут циферблат часов и беговая дорожка, где легко увидеть доли целого времени или пути.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линейке, в отрезках и чертежах дроби помогают записывать длину точнее, чем целые числа. Если предмет равен 1/8 метра или 3/10 сантиметра, такая запись сразу показывает, какую часть единицы измерения взяли.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дробь — точная запись части целого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позволяют точно записывать доли, сравнивать их и выполнять вычисления. Числитель показывает количество частей, знаменатель — их общее число, а общий знаменатель помогает сравнивать и считать без ошибок.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2026-05-24T17:41:52Z</dcterms:created>
  <dcterms:modified xsi:type="dcterms:W3CDTF">2026-05-24T17:41:52Z</dcterms:modified>
</cp:coreProperties>
</file>