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в клетке: как пища превращается в АТФ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извлекает энергию из пищи и превращает ее в АТФ?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60882" y="0"/>
            <a:ext cx="628203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клетке энергия каждый миг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постоянно тратит энергию на синтез, транспорт веществ, деление и движение. Ее универсальный источник — АТФ, но запас этой молекулы мал, поэтому она должна непрерывно восстанавливаться.
</a:t>
            </a:r>
            <a:endParaRPr lang="en-US" sz="988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быстро отдает энергию при разрыве связи с фосфатным остатком, поэтому служит кратковременным энергетическим «аккумулятором» клетки.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стандартное значение энергии гидролиза АТФ.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4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30,5 кДж/моль
</a:t>
            </a:r>
            <a:endParaRPr lang="en-US" sz="6441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энергии выделяется при гидролизе одной молекулы АТФ и может быть сразу использована клеткой.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энергетического обмена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пищи высвобождается поэтапно: от расщепления сложных молекул до полного окисления глюкозы.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энергетический выигрыш дает кислородный этап; подготовительный этап лишь подготавливает субстраты к дальнейшему окислению.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энергетический обмен клетки.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Подготовительный этап: расщепление сложных веществ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Полимеры распадаются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Полисахариды превращаются в моносахариды, белки — в аминокислоты, а липиды — в глицерин и жирные кислоты. Это первый шаг, после которого молекулы становятся доступными для дальнейшего обмена.
</a:t>
            </a:r>
            <a:endParaRPr lang="en-US" sz="946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ферментов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 идут под действием ферментов, которые ускоряют расщепление и делают его возможным при условиях организма. Без ферментативного контроля процесс шел бы слишком медленно.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рассеивается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Освобождаемая энергия не накапливается в АТФ, а в основном переходит в тепло. Поэтому подготовительный этап обеспечивает не запас энергии, а подготовку исходных веществ.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этап может протекать в пищеварительной системе, лизосомах и цитоплазме. Он связывает внешнее питание клетки с ее внутренним энергетическим обменом.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Гликолиз: путь расщепления глюкозы в цитоплазме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ферментативных превращений, ведущих к образованию пирувата, АТФ и НАДН.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Брожение как путь получения энергии без кислорода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421754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запускается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Брожение включается при нехватке кислорода, когда пируват не может поступить в кислородный этап. Это позволяет клетке продолжать получать энергию хотя бы на уровне гликолиза.
</a:t>
            </a:r>
            <a:endParaRPr lang="en-US" sz="1097" dirty="0"/>
          </a:p>
        </p:txBody>
      </p:sp>
      <p:sp>
        <p:nvSpPr>
          <p:cNvPr id="12" name="Text 3"/>
          <p:cNvSpPr txBox="1"/>
          <p:nvPr/>
        </p:nvSpPr>
        <p:spPr>
          <a:xfrm>
            <a:off x="5258411" y="17670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Лактатный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при интенсивной работе мышц пируват превращается в молочную кислоту. Такой путь характерен и для некоторых бактерий, которым он помогает жить без кислорода.
</a:t>
            </a:r>
            <a:endParaRPr lang="en-US" sz="1097" dirty="0"/>
          </a:p>
        </p:txBody>
      </p:sp>
      <p:sp>
        <p:nvSpPr>
          <p:cNvPr id="13" name="Text 4"/>
          <p:cNvSpPr txBox="1"/>
          <p:nvPr/>
        </p:nvSpPr>
        <p:spPr>
          <a:xfrm>
            <a:off x="525841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Брожение не добавляет новой АТФ сверх той, что уже получена в гликолизе. Его роль состоит в сохранении самого гликолиза в условиях дефицита кислорода.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421761" y="2865163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Спиртовой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дрожжей пируват преобразуется в этанол и углекислый газ. Этот процесс широко используют в хлебопечении и виноделии, где важна работа микроорганизмов.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АТФ на разных этапах расщепления глюкозы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что основная часть энергии запасается только при полном окислении органических веществ.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намного эффективнее бескислородных путей: именно оно обеспечивает клетку максимальным количеством АТФ.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энергетический обмен клетки.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604922"/>
            <a:ext cx="9144000" cy="3536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Митохондрия — органоид кислородного этапа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180100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мембрана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Митохондрия окружена двумя мембранами. Такое строение создает особое внутреннее пространство и помогает организовать реакции дыхания по разным участкам органоида.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354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Складки внутренней мембраны образуют кристы. Они резко увеличивают площадь поверхности, где располагаются белки дыхательной цепи и фермент АТФ-синтаза.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5552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Матрикс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внутреннем содержимом митохондрии, матриксе, протекают реакции цикла Кребса и другие стадии обмена. Здесь накапливаются вещества, нужные для дальнейшего переноса электронов.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3746" y="1395620"/>
            <a:ext cx="2130300" cy="9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АТФ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на внутренней мембране создается основная часть АТФ. Поэтому митохондрии называют главными «энергетическими станциями» клетки.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Кребса: образование углекислого газа и восстановителей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799788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ацетил-КоА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матриксе митохондрий ацетил-КоА вступает в цикл и соединяется с другими молекулами, запуская последовательность реакций.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06232" y="1907300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Окисление углерода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превращений углеродные атомы полностью окисляются, выделяется углекислый газ, а часть энергии сохраняется в небольшом количестве АТФ.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413921" y="1907684"/>
            <a:ext cx="25461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восстановителей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результат цикла — образование НАДН и ФАДН2. Эти коферменты переносят электроны в дыхательную цепь, где создается основная масса АТФ.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цепь и окислительное фосфорилирование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электронов от НАДН и ФАДН2 через комплексы внутренней мембраны митохондрии.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эффективности гликолиза, брожения и аэробного дыхания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Брожение сохраняет работу гликолиза, но не усиливает выход энергии; основная прибавка АТФ происходит при полном окислении глюкозы.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Аэробное дыхание многократно эффективнее бескислородных путей и обеспечивает клетку значительно большим запасом АТФ.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энергетического обмена в клетке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781" y="1768975"/>
            <a:ext cx="230737" cy="263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9382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99665"/>
            <a:ext cx="252900" cy="2023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99665"/>
            <a:ext cx="252900" cy="2023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и энергетическое сопряжение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Биокатализ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реакции, снижая энергию активации. Благодаря им последовательные этапы обмена идут с нужной скоростью и остаются управляемыми для клетки.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этапов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звена энергетического обмена существует свой ферментный набор. Если хотя бы одно звено нарушается, образование АТФ и промежуточных продуктов резко замедляется.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Энергетическое сопряжение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распада АТФ не теряется, а связывается с синтезом новых молекул, активным транспортом и механической работой. Так клетка объединяет разные процессы в единую систему.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Согласованное действие ферментов делает возможными дыхание, синтез веществ, деление и движение. Без этого клетка не смогла бы поддерживать свою упорядоченную внутреннюю организацию.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609351"/>
            <a:ext cx="8784000" cy="14984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брожение: сходства и различия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путей получения энергии по ключевым признакам.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эффективнее и полностью окисляет глюкозу, тогда как брожение сохраняет лишь минимальный выход энергии.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 клеточному дыханию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95250" y="1206323"/>
            <a:ext cx="4768800" cy="16579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2997325"/>
            <a:ext cx="4768800" cy="16579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АТФ работает в мышце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204425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спокойного бега или долгой ходьбы мышечные клетки успевают получать кислород в достаточном количестве. Митохондрии работают активно, АТФ образуется стабильно, а сокращения остаются ритмичными и экономичными.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2995427"/>
            <a:ext cx="30405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резком ускорении мышцы начинают расходовать энергию быстрее, чем кровь успевает доставлять кислород. Тогда усиливается анаэробный путь, накапливается молочная кислота, и движение становится тяжелее, что ощущается как утомление.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клетка расходует АТФ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Потребности клетки меняются, но в основе всегда остаются перенос веществ через мембрану и построение собственных молекул.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большие затраты энергии связаны с поддержанием внутренней среды и биосинтезом, без которых клетка не может существовать.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затрат АТФ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скорость энергетического обмена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понижении температуры ферменты работают медленнее, поэтому реакции дыхания и синтеза АТФ замедляются. Утепление или перегрев тоже нарушают оптимальный режим обмена.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Субстрат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доступной глюкозы и других питательных веществ, тем активнее клетка может получать энергию. При их нехватке скорость образования АТФ снижается.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достаточном содержании кислорода клетка выбирает более выгодное аэробное дыхание. Если кислорода мало, усиливается брожение, но его энергетический результат значительно ниже.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 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интенсивность дыхания зависит от сахаров, образованных в фотосинтезе. У человека инсулин и адреналин меняют доступность питательных веществ и тем самым влияют на синтез АТФ.
</a:t>
            </a:r>
            <a:endParaRPr lang="en-US" sz="98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питания, дыхания и образования АТФ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веществ от поступления пищи до использования энергии в клетке.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энергетического обмена для организма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0" name="Text 2"/>
          <p:cNvSpPr txBox="1"/>
          <p:nvPr/>
        </p:nvSpPr>
        <p:spPr>
          <a:xfrm>
            <a:off x="181229" y="1301307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обеспечивает синтез белков, деление клеток и восстановление тканей после повреждений. Без постоянного притока энергии организм не может поддерживать развитие и обновление структур.
</a:t>
            </a:r>
            <a:endParaRPr lang="en-US" sz="1010" dirty="0"/>
          </a:p>
        </p:txBody>
      </p:sp>
      <p:sp>
        <p:nvSpPr>
          <p:cNvPr id="11" name="Text 3"/>
          <p:cNvSpPr txBox="1"/>
          <p:nvPr/>
        </p:nvSpPr>
        <p:spPr>
          <a:xfrm>
            <a:off x="181236" y="2316286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работа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сокращения, движение ресничек, работа сердца и перенос веществ через мембраны требуют непрерывного расхода АТФ. Именно поэтому энергия нужна не только для роста, но и для ежедневной активности.
</a:t>
            </a:r>
            <a:endParaRPr lang="en-US" sz="875" dirty="0"/>
          </a:p>
        </p:txBody>
      </p:sp>
      <p:sp>
        <p:nvSpPr>
          <p:cNvPr id="12" name="Text 4"/>
          <p:cNvSpPr txBox="1"/>
          <p:nvPr/>
        </p:nvSpPr>
        <p:spPr>
          <a:xfrm>
            <a:off x="181292" y="3331265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условиям
</a:t>
            </a:r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физической нагрузке, нехватке кислорода или изменении питания клетки перестраивают обмен веществ. Такая гибкость помогает организму сохранять работоспособность в разных условиях среды.
</a:t>
            </a:r>
            <a:endParaRPr lang="en-US" sz="970" dirty="0"/>
          </a:p>
        </p:txBody>
      </p:sp>
      <p:sp>
        <p:nvSpPr>
          <p:cNvPr id="13" name="Text 5"/>
          <p:cNvSpPr txBox="1"/>
          <p:nvPr/>
        </p:nvSpPr>
        <p:spPr>
          <a:xfrm>
            <a:off x="181292" y="4346238"/>
            <a:ext cx="37056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нарушения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4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митохондрии работают плохо или АТФ образуется недостаточно, быстро появляются слабость, утомляемость и сбои в работе органов. Поэтому постоянный синтез АТФ — условие жизни клетки.
</a:t>
            </a:r>
            <a:endParaRPr lang="en-US" sz="9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жизни в клетке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превращает энергию пищи в АТФ — универсальный ресурс клетки. Чем точнее работают ферменты и митохондрии, тем устойчивее идут рост, движение, синтез и поддержание жизни.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2026-06-01T15:28:36Z</dcterms:created>
  <dcterms:modified xsi:type="dcterms:W3CDTF">2026-06-01T15:28:36Z</dcterms:modified>
</cp:coreProperties>
</file>