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сыплются дождём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листопад — как сказочный дождь из золота и шорохов.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листопад глазами детей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дни становятся короче, а воздух — холоднее. Листья меняют цвет и опадают, и это легко заметить во дворе, в парке и у школы. Листопад можно услышать, увидеть и даже описать простыми, тёплыми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листопад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сначала кружатся высоко над землёй, будто их ведёт невидимый танцор. Они медленно опускаются и мягко ложатся на дорожки, траву и скамейки.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листа свой путь: один летит долго и плавно, другой быстро срывается вниз. Из-за этого листопад кажется живым и очень непохожим в каждом дереве.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листьев становится много, земля покрывается ярким ковром. Осенний двор сразу меняется: он выглядит нарядно, тихо и немного волшебно, как в доброй сказке.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 листьев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лист, как лучик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 легко заметить издалека: они будто ловят солнечный свет и прячут его в себе. На ветках берёзы и клёна такие листья выглядят особенно ярко, а на земле превращаются в тёплые пятна света.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Оранжевое пламя в кронах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Оранжевые листья напоминают тихий огонёк, который не жжёт, а согревает взгляд. Особенно красиво они смотрятся среди серых осенних стволов и влажных дорожек, где природа уже готовится к холодным дням.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праздник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листья делают деревья нарядными, словно перед праздником. Рябина и клён могут подарить особенно яркие краски, и тогда весь двор кажется живой открыткой, где осень сама стала художником.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меняют цвет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готовится к зиме и бережёт силы. Оно как будто снимает летнюю одежду и оставляет только самое нужное, чтобы спокойно пережить холод.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листьях много зелёного цвета, поэтому деревья кажутся густыми и свежими. Зелёный цвет помогает листу работать и накапливать силы для дерева.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света и тепла становится меньше, и зелёный цвет постепенно уходит. Тогда заметнее становятся жёлтые, оранжевые и красные оттенки, спрятанные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 держится на ветке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прикреплён к ветке тонкой ножкой — черешком. Пока соединение крепкое, лист держится уверенно, но с наступлением осени оно постепенно слабеет.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черешок становится хрупким, листу легче отделиться. Поэтому листопад начинается не сразу и идёт у каждого дерева по-своему, словно природа сама выбирает удобный момент.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черешок становится хрупким, листу легче отделиться. Поэтому листопад начинается не сразу и идёт у каждого дерева по-своему, словно природа сама выбирает удобный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дождь и первый холод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осенний ветер раскачивает ветки и помогает листьям отрываться. Иногда он подхватывает их так ловко, будто играет с бумажными корабликами.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делает листья тяжелее, и они быстрее опускаются на землю. После сырой погоды дорожки становятся ярче, потому что на них лежит больше листвы.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делает черешки ломкими. После первого сильного ветра деревья часто заметно редеют, а двор выглядит так, будто его укрыли золотистым ковром.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85" y="1709491"/>
            <a:ext cx="450675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дереву сбрасывать листья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листьев дерево тратит меньше влаги. Это помогает ему не высыхать и легче переносить морозные дни, когда вода в почве становится недоступной.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листья были бы тяжёлой ношей. Сбросив их, дерево лучше выдерживает снег, ветер и холод, не расходуя силы на лишнее.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зелень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дерево снова выпустит свежие листья. Его зелёная одежда вернётся, и крона опять станет густой, мягкой и красивой.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земле: тихая жизнь под ковром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для маленьких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слоем листьев прячутся жуки, дождевые червячки и другие маленькие обитатели почвы. Им там спокойно и тепло, как под мягким одеялом, которое осень заботливо положила на землю.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слой для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Опавшая листва прикрывает почву от ветра и холода. Она помогает земле не остывать слишком быстро, а после дождя удерживает влагу и делает осенний уголок живым и влажным.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след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присмотреться, можно увидеть крошечные следы, влажные комочки земли и смятые листочки. Такой ковёр не просто красив, он работает вместе с природой и тихо хранит её маленькую жизнь.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628162"/>
            <a:ext cx="570600" cy="5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28158"/>
            <a:ext cx="570600" cy="5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лодочки, звёздочки и парашютики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Лодочка в воздухе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может медленно плыть по ветру, как маленькая лодочка по волнам. Он качается, поворачивается и будто сам выбирает, куда ему опуститься.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Звёздочка на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листья имеют форму звёздочек. Когда они падают, кажется, что с неба спустились маленькие яркие знаки, и осень стала чуть веселее.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парашютик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лист раскрывается в воздухе, словно мини-парашютик. Он кружится, замедляется и опускается очень мягко, будто боится нарушить осеннюю тишину.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тёплого лета к листопаду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осень постепенно готовит дерево к зиме.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деревья теряют листья первыми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всего заметно желтеют берёза, липа и клён: их кроны быстро меняют цвет и первыми начинают ронять листья на дорожки и тропинки.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держится дольше, а некоторые кустарники ещё долго сохраняют часть листвы. Поэтому в одном дворе деревья выглядят по-разному почти до поздней осени.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свой ритм подготовки к холодам. Одни деревья словно спешат раздеться, другие делают это неторопливо, по одному листочку, без лишней суеты.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наблюдать за парком несколько дней подряд, легко заметить, как листопад идёт не сразу и не везде одинаково. Осень любит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ковёр из листьев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ложатся на землю мягким, пёстрым ковром. Под ногами он тихо шуршит, а в сырую погоду от него поднимается знакомый запах осени и влажной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ковёр делает дорожки в парке особенно уютными. Жёлтые, красные и бурые листья словно сами выстилают тропинки для прогулки и добавляют осеннему небу спокойствия.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ковёр делает дорожки в парке особенно уютными. Жёлтые, красные и бурые листья словно сами выстилают тропинки для прогулки и добавляют осеннему небу спокойствия.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69527"/>
            <a:ext cx="600600" cy="48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осеннего дня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листвы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шевелит сухие листья, они тихо шуршат и перекликаются между собой. Этот звук легко узнать даже на самой спокойной прогулке.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слышится мягкий стук капель по веткам, дорожкам и лужам. Осень будто играет негромкую мелодию без барабанов и труб.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 под ногами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наступить на сухие листья, они звонко хрустят, будто маленькие чипсы для леса. Такой звук сразу поднимает настроение и хочется идти ещё медленнее.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погода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осень только начинается, листья ещё держатся на ветках и дольше сохраняют свой цвет.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резче, листья легче отрываются и начинают кружиться над землёй.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сильный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него деревья быстро теряют листву и становятся почти голыми, словно готовятся к зимнему отдыху.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играх, поделках и чтении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Гербарий в альбоме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листья можно аккуратно высушить и вложить в альбом. У каждого листочка остаются форма, жилки и осенний цвет, будто у маленькой природной открытки. Потом их удобно рассматривать и сравнивать.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мастерская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листьев легко сделать аппликацию, венок или смешного ёжика. Достаточно немного клея, бумаги и фантазии, чтобы обычная прогулка превратилась в яркую поделку для класса или дома.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книгах и картинках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читать образные сравнения и придумывать свои. Они могут стать лодочками, звёздочками или рыбками, если посмотреть на них внимательно. Так природа подсказывает красивые слова и картинки.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осеннюю природу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ломайте ветки и не рвите листья без нужды: дереву и земле они ещё пригодятся. Пусть осенний парк остаётся живым и красивым для всех.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мусорьте на дорожках и у деревьев. Чистый двор лучше показывает красоту листопада, а собранный мусор не мешает растениям и маленьким обитателям почвы.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Гуляйте осторожно и смотрите под ноги, чтобы не повредить корни, грибы и насекомых. Бережный шаг — самый полезный способ дружить с осенью.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листопад как маленькие исследователи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Замечайте, как выглядит двор после ветра: где листьев стало больше, где дорожка стала ярче, а где земля уже почти видна. Наблюдать очень интересно.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Смотрите, у какого дерева листья падают быстрее, а у какого ещё держатся на ветках. Так легко заметить, что осень меняет деревья по-разному.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форму, цвет и размер листьев. Один может быть широким, другой — узким, третий — совсем крошечным, как игрушечный веер.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в поэтическом образе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похож на золотой дождь: листья падают сверху, мерцают на солнце и медленно кружатся в воздухе. В такой минуте даже обычный двор становится нарядным и праздничным.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ещё это тихая сказка про прощание лета. Деревья словно машут листьями на прощание, а ветер перелистывает осенние страницы не спеша.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говорит нам о красоте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показывает, как природа спокойно готовится к зиме и как много красоты есть в простых осенних днях. Нужно только посмотреть внимательнее и услышать шорох листьев.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2026-05-24T00:26:10Z</dcterms:created>
  <dcterms:modified xsi:type="dcterms:W3CDTF">2026-05-24T00:26:10Z</dcterms:modified>
</cp:coreProperties>
</file>