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 Римской империи: основные вопросы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христианства, его влияния на империю и общество.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 веке н. э. Римская империя охватывала обширные территории с множеством религиозных традиций. Социальные вызовы и поиски духовных смыслов подготовили почву для появления христианства.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возникновения новой религии
</a:t>
            </a:r>
            <a:endParaRPr lang="en-US" sz="262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становления христианства
</a:t>
            </a:r>
            <a:endParaRPr lang="en-US" sz="293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христианских общин в Иудее, начало проповедей Иисуса и его учеников.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30-е годы I века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в Месопотамии, Сирии и Малой Азии.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I века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апостолов Петра и Павла, основание общин в Греции и Риме.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 века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 укрепление общин по всей империи.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II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и традиции первых христиан
</a:t>
            </a:r>
            <a:endParaRPr lang="en-US" sz="265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— существование одного бога, воплотившегося в Иисусе Христе как Спасителе человечества.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единого Бога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любви к ближнему и заботы о нуждающихся объединял последователей.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милосердие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собирались для совместных молитв и общения, часто в частных домах из-за опасности гонений.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и молитвы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угроз преследований верующие совершали богослужения скрытно, чтобы сохранить жизнь и веру.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богослужения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отказывались участвовать в культуре поклонения императорам и языческим богам, что воспринималось как государственная измена.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Нероне после пожара 64 года христиане стали объектом жестоких наказаний и казней, обвинялись в поджоге Рима.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продолжились при Деции и Диоклетиане, усиливая давление на верующих и пытаясь вернуть языческое единство.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преследований христиан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участия в государственных культовых мероприятиях вызывал подозрения и ощущался как вызов традициям.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страха и недоверия к христианам
</a:t>
            </a:r>
            <a:endParaRPr lang="en-US" sz="269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поддержки культа императора воспринималось как антиобщественное поведение и угроза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взгляды рассматривались как сектантство и нестабильный элемент, нарушающий общественный порядок.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христиан принести жертвы богам считалась угрозой благополучию и защитным силам империи.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IV веку христиане составляли значительную часть городского населения, включая крупнейшие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верующих свидетельствует о быстром распространении и социальном влиянии христианства.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оценки ученых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христиан в империи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приютов и домов для больных было новшеством, формировавшим облик общин.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деятельность христиан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помощи бедным, сиротам и вдовам расширяла влияние церкви и её привлекательность.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забота привлекала последователей из разных слоев общества, укрепляя единство и солидарность.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жестоких развлечений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отвергали традиционные гладиаторские бои и кровавые игры, стремясь к гуманизации общества и сохранению жизни.
</a:t>
            </a:r>
            <a:endParaRPr lang="en-US" sz="142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семейные ценности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христианских общинах укреплялись дружба, верность и взаимное уважение, что меняло отношение к браку и воспитанию детей.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женщинам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прививало заботу и внимание к роли женщин, улучшая их социальное положение в сравнении с традициями.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обычаев под влиянием христианства
</a:t>
            </a:r>
            <a:endParaRPr lang="en-US" sz="24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общественного сознания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уменьшало поклонение множеству богов, концентрируя веру на едином Боге.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честности и прощения становятся важнейшими принципами повседневной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положению рабов и сирот меняло социальные отношения в обществе.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сотрудничество усиливали чувство общего блага среди горожан III–IV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и легализация христианства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строительства христианских храмов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эдикта открыто возводились церкви и базилики, что способствовало общественному признанию христианства как значимой религии.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 — Издание Миланского эдикта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Константин и Лициний объявили о свободе вероисповедания для христиан, разрешив открыто исповедовать христианство без преследований.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христиан уравнены с другими верующими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получили юридическую защиту и равные гражданские права, что усилило их влияние в обществе и развитие церковной структуры.
</a:t>
            </a:r>
            <a:endParaRPr lang="en-US" sz="13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— первый епископ Рима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считается одним из двенадцати апостолов и возглавил христианскую общину в Риме. Его мученическая смерть символизирует стойкость веры и становление церкви на Западе.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— миссионер и теолог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совершил несколько путешествий, распространяя христианство по разным регионам. Его письма стали основой христианского учения, а смерть в Риме придавала вес его служению.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 Павел: главные апостолы ранней церкви
</a:t>
            </a:r>
            <a:endParaRPr lang="en-US" sz="23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325 года объединил христиан по всему миру, формируя единый Символ веры для всех последователей. Это помогло укрепить учение и бороться с расколами.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Никейский собор: создание догматов веры
</a:t>
            </a:r>
            <a:endParaRPr lang="en-US" sz="2525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постановил божественность Иисуса Христа, опровергнув арианскую ересь, которая ставила под сомнение его равенство с Богом Отцом.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организована церковная иерархия с чёткой структурой управления, что способствовало единству церкви и её влиянию на общество и государство.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верховным императором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стал первым римским императором, открыто исповедовавшим христианство. Его поддержка придала церкви легитимность и объединила империю вокруг новой веры.
</a:t>
            </a:r>
            <a:endParaRPr lang="en-US" sz="127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новой столицы — Константинополя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империи Константин основал город на месте Византия. Новый центр стал духовным и политическим ядром христианства на Востоке.
</a:t>
            </a:r>
            <a:endParaRPr lang="en-US" sz="142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Константина Великого в судьбе христианства
</a:t>
            </a:r>
            <a:endParaRPr lang="en-US" sz="25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император Феодосий I издал указ, запрещающий языческие обряды, обеспечив христианской церкви исключительное положение в обществе.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стал годом закрепления христианства как государственной религии в Римской империи.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380 год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и хроники Римской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348" y="1148225"/>
            <a:ext cx="2936703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сыграли важную роль в становлении и распространении христианства, каждый со своим вкладом и характеристиками.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центров обеспечило широкое распространение и укоренение христианства в разных регионах империи.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центры раннего христианства
</a:t>
            </a:r>
            <a:endParaRPr lang="en-US" sz="269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истории, 5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библейские сюжеты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привнесло изображения сцен из Библии в мозаики и фрески, которые украшали стены храмов, рассказывая верующим о священных событиях.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новшества — базилики и баптистерии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начали строить новые здания, специально предназначенные для богослужений и крещения, меняя облик городских пространств.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символы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«иктус», крест и голубь стали украшать предметы быта, служа знаком веры и защищая от злых сил, сохранялись в гробницах усопших.
</a:t>
            </a:r>
            <a:endParaRPr lang="en-US" sz="143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христианства на искусство и архитектуру
</a:t>
            </a:r>
            <a:endParaRPr lang="en-US" sz="22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милосердия и заботы помогла сформировать в обществе новые моральные ориентиры, поощряя помощь слабым и бедным.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общественных ценностей под влиянием христианства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благотворительности привело к отказу от жестоких обычаев и рабства, укрепляя идеи равенства и гуманизма.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внёсло вклад в установление моральных норм, уважения к личности и ответственности за общественное благо.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христианских общинах создавались приюты, больницы и школы, что стало основой социальной поддержки и образования незрелых слоёв населения.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IV–V векам христианство стало доминирующей религией, объединив Восточную и Западную части империи вокруг новых духовных ценностей.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разделение церкви на православную и католическую ветви, что оказало серьёзное влияние на европейскую историю и культуру.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Закончился процесс перехода от языческих культов к христианской культуре, сформировавшей основы средневекового общества и искусства.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христианизации Римской империи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наследие, изменившее мир
</a:t>
            </a:r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скромного начала до главенствующей религии Римской империи христианство оказало огромное влияние на формирование европейской культуры, морали и традиций, продолжающееся и в наши дни.
</a:t>
            </a:r>
            <a:endParaRPr lang="en-US" sz="41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2026-05-10T12:45:48Z</dcterms:created>
  <dcterms:modified xsi:type="dcterms:W3CDTF">2026-05-10T12:45:48Z</dcterms:modified>
</cp:coreProperties>
</file>