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условных предложений для фактов и будущих ситуаций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Type 0 и Type 1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часто встречаются в учебных текстах, правилах и диалогах. Они помогают говорить о закономерностях, привычках и возможных событиях, используя простые модели if + Present Simple и will + verb.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0: значение и случаи употребления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2702800" y="185720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 нужен, когда речь идёт о том, что всегда происходит одинаково: природные законы, физические свойства, научные наблюдения. Такое предложение не связано с конкретным временем.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702800" y="3233025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подходит для правил поведения, инструкций и повторяющихся действий. Если условие выполняется, результат каждый раз остаётся тем же, поэтому смысл предложения звучит как закономерность.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702800" y="460885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 часто встречается в простых описаниях жизни: на кухне, в классе, на уроках технологии и естествознания. Он помогает кратко и понятно объяснять, что происходит по правилу.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42188"/>
            <a:ext cx="5955300" cy="24434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языка; типовая модель Zero Conditional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Type 0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формы помогают увидеть, как меняется предложение: утверждение, отрицание и вопрос.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формах сохраняется Present Simple, а различие зависит только от цели высказывания: сообщить факт, отрицание или задать вопрос.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 в науке и жизни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water reaches 100°C, it boils. Такие примеры показывают, как английская грамматика описывает точные, повторяемые явления из уроков естествознания и помогает говорить о них просто и ясно.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закономерности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press this button, the screen turns on. В подобных предложениях легко описать работу техники, потому что результат наступает каждый раз при одном и том же условии.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устройства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mix red and blue, you get purple. Этот пример связывает язык с творчеством и школьными опытами, где результат не зависит от времени, а только от действия.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цветов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Type 0 особенно полезен там, где нужно кратко описать повторяющиеся действия и устойчивые результаты в повседневных и учебных ситуациях.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 правила и инструкции, потому что они чаще всего выражают постоянную закономерность.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ситуаций для Zero Conditional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используется Type 0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14558"/>
            <a:ext cx="276900" cy="24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1: значение и случаи употребления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1 используют, когда условие реально может случиться позже. Первая часть сообщает возможную ситуацию, а вторая показывает результат, который станет вероятным следствием.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обещания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удобна для обещаний, договорённостей и планов. Она помогает говорить о том, что произойдёт, если выполнится нужное условие, без лишних сложных конструкций.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1 часто встречается в предупреждениях и советах: если действие не сделать вовремя, возможны неудобства. Такой смысл особенно понятен в школьных и бытовых диалогах.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разговоры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7 класса Type 1 часто звучит в обсуждении погоды, домашней работы, поездок и школьных дел. Он помогает описывать реальные ситуации и их возможные последствия.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First Conditional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Type 1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показана базовая схема и несколько частых вариантов результата. Она помогает быстро увидеть, где стоит if, а где — форма будущего.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всегда остаётся в Present Simple, а результат чаще всего оформляется через will; can, may и might делают значение мягче.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1 в школьной и повседневной жизни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968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finish my homework, I will go outside. Это типичная ситуация для подростка: сначала нужно выполнить дело, а затем появляется возможность заняться тем, что приятно.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642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382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it rains tomorrow, the match will be canceled. Здесь видно, как Type 1 помогает говорить о возможных изменениях планов из-за погоды, расписания или других обстоятельств.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056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завтра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5175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bus is late, we will walk. Такая фраза показывает практическое решение: условие связано с реальной ситуацией, а результат помогает быстро выбрать следующий шаг.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849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транспорт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Type 0 и Type 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смысл предложения ведёт к правильной грамматической модели.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удобно сравнивать по смыслу: один описывает правило, другой — вероятный результат при условии.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слайд 11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84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96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2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условных предложений помогают различать постоянный факт и возможное будущее условие.
</a:t>
            </a:r>
            <a:endParaRPr lang="en-US" sz="38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различие строится не только на форме, но и на том, о чём говорит предложение.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 связан с устойчивым правилом, а Type 1 — с вероятным будущим результатом.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признаков по материалу урока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Type 0 и Type 1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слова-подсказки ведут к выбору типа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будущей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обращаем внимание на if, unless, tomorrow, next week, soon, probably. Такие слова чаще показывают Type 1 и намекают на возможный результат в будущем.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сверяем смысл предложения: если речь о факте, выбираем Type 0; если о реальном условии и последствиях, подходит Type 1.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5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постоянства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5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сигналы привычки и повторяемости: always, usually, every time, sometimes. Они часто указывают на Type 0, где говорится о том, что происходит регулярно.
</a:t>
            </a:r>
            <a:endParaRPr lang="en-US" sz="16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задания по теме условных предложений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unless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заменить отрицательное условие более короткой формой без потери смысла.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 = if not; смысл остаётся условным, но фраза звучит короче и естественнее.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в if-clause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ставят will сразу после if, хотя в Type 1 в условной части используется Present Simple. Правильная форма: If it rains, we will stay home.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типов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одном предложении путают правило и будущее условие. Сначала нужно определить смысл: это постоянная закономерность или возможный результат позже.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Забытая -s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единственного числа легко пропустить окончание -s: If he studies, he will pass. Эта маленькая деталь влияет на грамотность всей фразы.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по смыслу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форма выбрана правильно, но тип — нет. Если речь о факте или повторяемом действии, нужен Type 0, а не предложение с will.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условного предложения шаг за шагом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самопроверки в упражнениях, тестах и домашних заданиях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Мини-банк примеров для тренировки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0: смешивание цветов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mix blue and yellow, you get green. Это пример постоянного результата, который не зависит от времени и показывает устойчивую закономерность.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1: возможные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they study today, they will do well tomorrow. А если мы опоздаем, учитель будет недоволен — это удобная модель для повседневной речи.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1: школьное обещание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see Anna, I will tell her. Предложение описывает реальную возможность и действие, которое произойдёт позже, если условие выполнится.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0: природное 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sun sets, it gets dark. Здесь говорится о повторяющемся факте, который всегда происходит в одинаковой последовательности.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только рост точности, но и то, какие элементы темы лучше всего закрепляются после повторения правил.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заметно повышает результат: особенно в распознавании сигналов и различении Type 0 и Type 1.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условию задания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тренировки по теме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формулы для запоминания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схему: if + Present Simple, Present Simple. Она подходит для фактов, правил, привычек и других устойчивых закономерностей.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 в одной строке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 значение, затем форму глагола и, наконец, слова-подсказки. Такой порядок помогает быстро и без ошибок выбирать тип условного предложения.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памяти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описывает то, что происходит всегда, выбирайте Type 0. Если оно говорит о возможном будущем результате, используйте Type 1.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формы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схема: if + Present Simple, will + verb. Она нужна, когда речь идёт о реальной возможности и результате в будущем.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1 в одной строке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 0 и Type 1 помогают говорить по-английски точнее: один — о правилах и фактах, другой — о возможных событиях. Понимание смысла делает выбор формы простым и уверенным.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модели, которые стоит уверенно различать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2026-05-30T21:04:23Z</dcterms:created>
  <dcterms:modified xsi:type="dcterms:W3CDTF">2026-05-30T21:04:23Z</dcterms:modified>
</cp:coreProperties>
</file>