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Бунин: жизнь, творчество, главные темы
</a:t>
            </a:r>
            <a:endParaRPr lang="en-US" sz="319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(1870–1953) — первый русский Нобелевский лауреат по литературе.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литературная среда Бунина
</a:t>
            </a:r>
            <a:endParaRPr lang="en-US" sz="2807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родился в конце XIX века и рос на стыке эпох: усадебный быт, деревенская речь и большая история страны. На него повлияли классическая литература, домашнее чтение, наблюдения природы, а затем — революция 1917 года и эмиграция.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первые публикации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октября 1870 — Воронеж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родился в Воронеже. Уже в ранние годы он рано проявил интерес к чтению, языку и тому, как устроены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1870-е–1880-е — дом и имение в Орловской губернии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семейном имении. Он рос среди природы и усадебной культуры, учился дома, а затем обратился к учебе в гимназии.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учился в Елецкой гимназии, но не окончил ее. В юности начал печатать первые стихи и рассказы, параллельно работая в газетах и журналах.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Бунина как писателя-лирика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наблюдений и спокойная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фото Бунина 1910-х годов или портрет эмигрантского периода: в образе читается спокойствие. Эта внутренняя собранность связана с его вниманием к деталям и к точности каждого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настроением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умеет передавать состояние человека через окружающий мир: свет, запахи, звуки природы. Он показывает настроение не «вместо» события, а рядом с ним — так сильнее чувствуются переживания.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Бунина и развитие его мастерства
</a:t>
            </a:r>
            <a:endParaRPr lang="en-US" sz="294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начинал как поэт и ценил точность художественного слова. Его стихам свойственны ясность, музыкальность, зрительные образы и ощущение быстротечности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поэтических книг — «Листопад» и «Под открытым небом». Там особенно заметно умение превращать наблюдение природы в выразительную картину.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эта поэтическая точность помогла ему создавать выразительную прозу: мысль становится точной, а пейзаж — значимым, а не случайным фоном.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6642" y="1406675"/>
            <a:ext cx="3125466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Бунина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периоды показывают, как менялись темы и как росло признание автора.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маршрут Бунина напрямую связан с темами: от «внутреннего» мира детства — к эмигрантской памяти и международному признанию.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на основе предоставленного в outline содержания.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прозе Бунина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смысла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сад, солнце и дождь в его прозе не просто красивый фон. Природные детали помогают передать ход мыслей и чувств героев, усиливают настроение рассказа.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жизни, ее хрупкость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умеет соединять красоту и уязвимость: кажется, что мир надежен, но время все меняет. Отсюда особая тональность прозы — осторожная и правдивая.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расставание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чувства у Бунина — любовь и расставание. Он показывает хрупкость счастья и то, как долго остается в человеке след от встречи или потери.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деревня, дороги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быт и деревенская жизнь часто возвращают читателя в прошлое. Дороги и осенние пейзажи создают ощущение пути, судьбы и тихого изменения привычного мира.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одиночество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вспоминают утраченный мир детства и молодости. Эти воспоминания связываются с одиночеством: человек остается наедине с прошлым и собственными переживаниями.
</a:t>
            </a:r>
            <a:endParaRPr lang="en-US" sz="8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тем в творчестве Бунина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участки связаны с природой и памятью: через них Бунин объединяет поэзию и прозу.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ключевые мотивы повторяются: природа и память «держат» все остальные темы вместе.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тематических мотивов по описанию из outline.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природы в произведениях Бунина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часто показывает осенний лес, поле, сад или деревенскую дорогу. Он передает природу через точные детали: цвет неба, запах травы, сырость воздуха, шум листвы и свет заката.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связаны с настроением героя. Когда меняется погода или время года, читатель лучше понимает внутреннее состояние персонажа и чувствует, как обычный мир становится важным.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Бунина и жизнь во Франции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революция и отъезд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1917 года Бунин покинул Россию. В жизни начался сложный период, который отразился на темах его произведений.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жил в Одессе. Это была переходная точка перед дальнейшей сменой места жизни и постепенным привыканием к жизни вне родины.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— Франция (Париж и Грас)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уехал за границу и большую часть эмигрантской жизни провел во Франции — в Париже и Грасе. Вдалеке от дома усилились мотивы памяти и тоски.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работа в эмиграции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находясь вне России, Бунин продолжал писать рассказы, повести и воспоминания. Так он сохранял связь с прошлым и с тем миром, который оставил.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творчества Бунина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этапов и их влияние на тематику и язык писателя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 как образ уходящей России
</a:t>
            </a:r>
            <a:endParaRPr lang="en-US" sz="243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рассказе-очерке Бунин ведёт читателя в мир старой усадьбы через воспоминания, запахи и осенние картины. Мы словно слышим, как прошлое медленно отступает, но остаётся живым.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не сами события, а настроение прощания: герой ощущает тишину полей, прохладу воздуха и тяжесть уходящего времени. Так формируется лирическое чувство утраты и нежности.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усадебной России показана как дорогой, уже недоступный сердцу мир. Бунин заставляет видеть в простых деталях — яблоках, садах, дорогах — целую судьбу эпохи.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так, что читатель улавливает связь памяти и природы: осень становится не фоном, а смыслом. Именно поэтому «Антоновские яблоки» называют одним из лучших примеров лирической прозы.
</a:t>
            </a:r>
            <a:endParaRPr lang="en-US" sz="10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«Темных аллеях»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«Темных аллеях» любовь показана как сильное чувство, которое не всегда успевает быть понятым вовремя. Часто оно вспыхивает ярко, но затем превращается в долгую внутреннюю память.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подчёркивает: счастье может оказаться кратким, зато последствия — глубокими. Встречи, разрывы и молчание работают на общий смысл рассказов о времени и утрате.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книги — в психологической точности и сдержанной интонации. Автор почти не поучает: он добивается правды через наблюдения за переживаниями и поворотами судьбы.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Бунина: общее и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и школьным методическим материалам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нескольким ключевым признакам показывает, как в стихах и в прозе работает один и тот же бунинский принцип — точное слово и внимание к внутреннему состоянию.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стихах, и в прозе Бунин сохраняет верность точности слова и мотивам времени, родной природы и любви; различия проявляются в размере и «раскрытии» образа.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стиле Бунина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опора стиля — детали, которые звучат «как по нотам»: точные слова делают настроение зримым, а природа помогает понять чувства героя без лишних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ключевые эффекты строятся вокруг точности языка и изображения природы; тема памяти усиливает лиризм, а любовь соединяет внутренний опыт с переживанием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шкала для учебного сравнения (условные уровни по наблюдениям критиков и разбору произведений); конкретные количественные измерения не применялись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Иван Бунин стал первым русским писателем, получившим Нобелевскую премию по литературе; это стало международным подтверждением ценности его прозы и поэтики.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вручили Бунину за строгое художественное мастерство и продолжение традиций русской классики, что сделало его известным во всём мире.
</a:t>
            </a:r>
            <a:endParaRPr lang="en-US" sz="1002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Нобелевского комитета (архив Нобелевской премии по литературе)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писателе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умер 8 ноября 1953 года в Париже. Последние годы он прожил вдали от России, поэтому тема утраты в его книгах звучит особенно лично и пронзительно: память становится формой продолжения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разлуку, писатель сохранял связь с родиной — в рассказах, воспоминаниях и записках. Сегодня его считают одним из самых точных и тонких авторов русской литературы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Бунина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примеров перечислены «Листопад», «Антоновские яблоки», «Господин из Сан-Франциско», «Темные аллеи», «Чистый понедельник», что помогает увидеть широту его манеры письма.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показывает преобладание короткой прозы у Бунина: даже когда речь идёт о чувствах и воспоминаниях, повествование держится на точной, сжатой художественной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перечисленных произведений; распределение отражает только данную подборку примеров (не общий объём всего наследия)
</a:t>
            </a:r>
            <a:endParaRPr lang="en-US" sz="9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Бунина для русской литературы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сохранил традиции классического русского языка в XX веке. Его тексты учат замечать красоту в обычных деталях — в цвете неба, запахе сада, простом движении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у него становится память: прошлое не исчезает бесследно, оно возвращается через воспоминание и помогает оценить настоящее. Одновременно писатель показывает, как болезненно переживается утрата.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особенно ценен как мастер точного слова и лирической прозы. Он соединяет разные эпохи литературы и делает чувства понятными читателю — без лишних объяснений и прямых выводов.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Бунин важен для школьного чтения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соединяет поэзию, прозу и очень точный художественный язык. Его темы — Россия, природа, любовь, память и утрата — легко узнаваемы школьникам и помогают почувствовать силу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2026-05-15T07:20:31Z</dcterms:created>
  <dcterms:modified xsi:type="dcterms:W3CDTF">2026-05-15T07:20:31Z</dcterms:modified>
</cp:coreProperties>
</file>