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Америки: географическое положение, ресурсы и хозяйство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сделала США экономической державой мирового масштаба.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пространство, ресурсы, влияние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занимают ключевое положение в Северной Америке и входят в число мировых лидеров по населению, экономике, науке и внешней торговле.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как фактор развития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Атлантическому и Тихому океанам облегчает внешнюю торговлю, расширяет транспортные возможности и связывает страну с главными морскими маршрутами мира.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Миссисипи, Миссури, Великие озёра и сеть автомагистралей объединяют территорию, ускоряют перевозки и поддерживают хозяйственные связи между удалёнными районами.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меняются климатические условия, а с запада на восток — типы рельефа и природные зоны, что усиливает региональные различия хозяйства.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рубежи, транспортные оси и побережья способствовали концентрации населения, промышленности и городов в наиболее доступных и выгодных районах.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США: основные физико-географические районы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на 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горы восточной части страны сравнительно невысоки, а их предгорья давно освоены. Здесь сосредоточены исторические центры расселения и ранней промышленности.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равнинные пространства центральной части удобны для механизированного земледелия, строительства дорог и размещения крупных сельскохозяйственных и транспортных узлов.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на западе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пояс гор и плато включает Скалистые горы, Сьерра-Неваду и Каскадные горы. Сложный рельеф ограничивает расселение, но богат ресурсами.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равнин и гор влияет на климат, водообеспеченность, специализацию отраслей и плотность населения, создавая резкие различия между регионами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климатические различия США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создаёт разные условия для земледелия, транспорта и расселения.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климат и рельеф, тем сильнее территориальная специализация хозяйства и различия в плотности населения.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физико-географической характеристики территории США; обобщение по школьным географическим данным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6594"/>
            <a:ext cx="4794300" cy="980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природные ресурсы США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ресурсов, районы их размещения и значение для экономики страны.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размещены неравномерно, но их набор очень широк; это поддерживает промышленность, энергетику, экспорт и сельское хозяйство.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картам и справочным данным по природным ресурсам США
</a:t>
            </a:r>
            <a:endParaRPr lang="en-US" sz="6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их хозяйственная роль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стали важными путями освоения территории: по ним перевозили сырьё, сельскохозяйственную продукцию и промышленные товары между внутренними районами и побережьями.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гидроэнергетики, ирригации и водохранилищ усилило хозяйственное значение воды, особенно в засушливых районах Запада и в быстро растущих городах.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водные системы обеспечивают судоходство, промышленное водоснабжение, орошение и нужды агломераций; Миссисипи—Миссури и Великие озёра остаются ключевыми опорными путями.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США и пространственные различия расселения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США превышает 330 миллионов человек. Это создаёт мощный внутренний рынок и поддерживает высокий спрос на жильё, транспорт, услуги и рабочие места.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озёрные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населения характерна для Атлантического побережья, района Великих озёр и Калифорнии, где сосредоточены города, университеты, предприятия и транспортные узлы.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 освоенные внутренние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Горные, пустынные и полупустынные территории заселены заметно реже из-за дефицита воды, более жёстких природных условий и удалённости от крупных центров.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притягивают рабочие места, мягкий климат, транспортная доступность и услуги крупных городов; поэтому урбанизация усиливает контраст между побережьями и внутренними пространствами.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США по секторам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формирует основу занятости и деловой активности, а промышленность обеспечивает технологическую мощь и экспорт.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США опирается на услуги, но сохраняет сильную промышленную базу и высокоэффективное сельское хозяйство.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США на основе общеизвестных макроэкономических данных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США и их специализация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ядро тяжёлой промышленности, машиностроения и металлургии. Здесь рано сложились крупные города, плотная транспортная сеть и сильные трудовые традиции.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штаты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выделяется нефтехимией, энергетикой, переработкой сырья и аэрокосмическим производством. Важную роль играют ресурсы, порты и быстро растущие агломерации.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 и соседние штаты связаны с высокими технологиями, электроникой, авиацией и инновационными сервисами. Развитие поддерживают наука, инвестиции и международные связи.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формируются там, где сочетаются ресурсы, транспорт, рынки сбыта и квалифицированные кадры. Поэтому хозяйственная карта страны очень неоднородна.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пояса специализации и экспорт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пшеницы охватывает Великие равнины, где засушливее климат и большие пространства благоприятны для зернового земледелия. Здесь особенно важны современная техника, устойчивые сорта и крупные фермерские хозяйства.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животноводство развито на севере страны, где климат мягче и рядом находятся крупные потребительские центры. Производство мяса и молока тесно связано с кормовой базой и развитой транспортной сетью.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 соя сосредоточены в штатах Среднего Запада, где плодородные почвы, ровный рельеф и механизация позволяют получать высокие урожаи и формировать крупные товарные партии для внутреннего рынка и экспорта.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садоводческие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 и Флорида выделяются садоводством, овощеводством и виноградарством благодаря тёплому климату и орошению. Высокая товарность агросектора обеспечивается агробизнесом, селекцией, удобрениями и быстрой доставкой продукции.
</a:t>
            </a:r>
            <a:endParaRPr lang="en-US" sz="9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США и их 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функции сосредоточены в крупнейших городских агломерациях страны и как они формируют экономическое пространство США.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концентрируют управление, финансы, логистику и высокие услуги, поэтому именно они задают темп развития национальной экономики.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U.S. Census Bureau и отраслевым характеристикам крупнейших агломераций США
</a:t>
            </a:r>
            <a:endParaRPr lang="en-US" sz="5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хозяйственное размещение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рельефом, климатом, ресурсами и размещением хозяйства в США.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как основа территориального единства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Межштатные автомагистрали соединяют побережья, промышленные центры и сельскохозяйственные районы, сокращая время перевозок и делая возможным быстрый обмен товарами, рабочей силой и информацией между регионами страны.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железные дороги особенно важны для массовых грузов: угля, руды, зерна и контейнеров. Они связывают добывающие районы с заводами, портами и крупными рынками сбыта.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порты Атлантики и Тихого океана обслуживают внешнюю торговлю и поддерживают импорт сырья, техники и потребительских товаров. Через них США включаются в глобальные хозяйственные связи.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Авиахабы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авиационные узлы соединяют удалённые штаты, деловые центры и международные направления. Для такой большой страны авиация особенно важна для бизнеса, туризма, срочных перевозок и мобильности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США: добыча и структура источников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страны опирается на крупные добывающие районы и мощную переработку, а рост ветра и солнца усиливает диверсификацию отрасли.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сохраняют ведущую роль, но доля возобновляемых источников быстро растёт, что меняет пространственную организацию энергетики США.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Energy Information Administration (EIA), последние доступные сводные данные по структуре энергопотребления и добычи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мировой торговле и международных связях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поставляют на мировой рынок самолёты, программное обеспечение, сельскохозяйственную продукцию, нефтепродукты и газ. Это отражает сочетание промышленной мощности, научных разработок и высокой производительности аграрного сектора.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Атлантическому и Тихому океанам, а также крупнейшие порты и аэропорты поддерживают торговые потоки. География страны делает внешние связи быстрыми и устойчивыми.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Импортные потребности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импорте преобладают электроника, комплектующие, сырьё и широкий спектр потребительских товаров. Такая структура показывает глубокую включённость США в международное разделение труда и производственные цепочки.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тесны торговые и инвестиционные связи с Канадой, Мексикой, странами Азии и Европы. Финансовая система и корпорации США усиливают их роль в глобальной экономике.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экологические проблемы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 штормы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и побережье Мексиканского залива регулярно сталкиваются с ураганами и штормовыми нагонами. Они угрожают городам, портам, энергетической инфраструктуре и прибрежным районам расселения.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и 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 подвержен торнадо, а западные штаты — засухам и дефициту воды. Эти явления особенно опасны для сельского хозяйства, водоснабжения и устойчивости инфраструктуры.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 и другие западные территории часто страдают от лесных пожаров, которые усиливаются жарой, сухостью и ветрами. Они наносят ущерб жилью, лесам, транспорту и качеству воздуха.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связаны с урбанизацией, транспортом, добычей полезных ископаемых и промышленными выбросами. Поэтому хозяйственное развитие всё чаще требует природоохранных мер и более рационального ресурсопользования.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регионов США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регионы страны по природным условиям и хозяйственной специализации, показывая их взаимодополняемость.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не ослабляют страну, а создают устойчивую систему специализации, где каждый район выполняет собственную хозяйственную функцию.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обзоры экономики и географии США по данным U.S. Census Bureau и профильных справочников
</a:t>
            </a:r>
            <a:endParaRPr lang="en-US" sz="5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сохраняют мировое влияние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между двумя океанами облегчает торговлю, доступ к рынкам Европы и Азии и контроль над важными морскими путями. Это укрепляет внешнеэкономические и политические позиции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США содержит разнообразные полезные ископаемые, плодородные земли, леса и водные ресурсы. Такая база снижает зависимость от внешних поставок и поддерживает устойчивость экономики.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Ёмкий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и высокий уровень доходов формируют мощный внутренний спрос. Он стимулирует производство, развитие услуг, инноваций и постоянное обновление товаров и технологий.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университеты, исследовательские центры и технологические кластеры создают поток инноваций. Они обеспечивают кадры для бизнеса, науки, обороны и высокотехнологичных отраслей.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финансы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транспортные узлы, финансовые рынки и корпорации позволяют быстро перераспределять капиталы, товары и информацию. Именно это делает экономику США особенно конкурентоспособной на мировом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мощь США: главный вывод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положение, ресурсы, климат и транспорт сформировали хозяйственную карту США, где регионы взаимно дополняют друг друга. Именно это обеспечило стране экономическую силу, устойчивость и глобальное влияние.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2026-06-03T04:33:16Z</dcterms:created>
  <dcterms:modified xsi:type="dcterms:W3CDTF">2026-06-03T04:33:16Z</dcterms:modified>
</cp:coreProperties>
</file>