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в геометрии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 углы связаны со сторонами и наклоном.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школьной геометрии появляются тангенс и котангенс
</a:t>
            </a:r>
            <a:endParaRPr lang="en-US" sz="175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помогают работать с прямоугольными треугольниками, находить высоты и расстояния, проверять вычисления и выбирать самый удобный способ решения задачи.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тангенса острого угла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катетов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 в прямоугольном треугольнике равен отношению противолежащего катета к прилежащему. Записывают: tg α = a / b, где угол обозначен α.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только от угла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тангенса не зависит от размеров треугольника. Если треугольники подобны и угол одинаков, то tg этого угла будет одинаковым в каждом из них.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единичной окружностью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удобно выражать через уже известные функции: tg α = sin α / cos α. Это помогает переходить от одного способа вычисления к другому без нового чертежа.
</a:t>
            </a:r>
            <a:endParaRPr lang="en-US" sz="1153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особенно полезен, когда нужно сравнить высоту и основание фигуры, определить наклон линии или найти неизвестную сторону по одной известной стороне и углу.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котангенса острого угла
</a:t>
            </a:r>
            <a:endParaRPr lang="en-US" sz="274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острого угла равен отношению прилежащего катета к противолежащему. Формула записывается так: ctg α = b / a, где стороны берутся относительно угла α.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зависит от 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тангенс, котангенс определяется только величиной угла. При изменении размеров треугольника, но сохранении углов, значение ctg остаётся тем же.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удобно применять, когда в задаче известен катет рядом с углом. Тогда легче сразу составить нужное отношение и найти неизвестную величину.
</a:t>
            </a:r>
            <a:endParaRPr lang="en-US" sz="1379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синус и 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котангенс выражается формулой ctg α = cos α / sin α. Это делает его частью общей системы тригонометрических формул.
</a:t>
            </a:r>
            <a:endParaRPr lang="en-US" sz="13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на рисунке прямоугольного треугольника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рисунке отмечают острый угол α. Именно от него зависит, какой катет будет прилежащим, а какой — противолежащим, поэтому без этого шага формулы нельзя применить верно.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лежит напротив прямого угла, а два других катета образуют выбранный острый угол. Для тангенса и котангенса гипотенуза не участвует в отношении.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тангенса берут противолежащий катет и делят на прилежащий. Для котангенса делают наоборот. На схеме это видно особенно наглядно, если стороны подписаны разными цветами.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одинаковость угла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подобны, то при одном и том же угле отношения сторон не меняются. Поэтому тангенс и котангенс можно использовать даже в треугольниках разных размеров.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показывают, что tg и ctg тесно связаны между собой и с sin, cos; при 45° обе функции равны 1.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главные связи между tg и ctg, а также стандартные значения для угла 45°.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запоминания
</a:t>
            </a:r>
            <a:endParaRPr lang="en-US" sz="270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тангенс и котангенс не определены
</a:t>
            </a:r>
            <a:endParaRPr lang="en-US" sz="2505" dirty="0"/>
          </a:p>
        </p:txBody>
      </p:sp>
      <p:sp>
        <p:nvSpPr>
          <p:cNvPr id="7" name="Text 1"/>
          <p:cNvSpPr txBox="1"/>
          <p:nvPr/>
        </p:nvSpPr>
        <p:spPr>
          <a:xfrm>
            <a:off x="615427" y="2021895"/>
            <a:ext cx="3135620" cy="24089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без 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не определён, если cos α = 0. Это происходит при углах 90°, 270°, 450° и далее через каждые 180°, потому что деление на ноль невозможно.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18388" y="2021895"/>
            <a:ext cx="3135620" cy="24089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без 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не определён, если sin α = 0. Такие углы: 0°, 180°, 360° и далее через каждые 180°. Эти случаи нужно учитывать при решении задач и построении графиков.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тригонометрических функций для 0°, 30°, 45°, 60° и приближённо 89°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тангенс при увеличении острого угла
</a:t>
            </a:r>
            <a:endParaRPr lang="en-US" sz="204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не только рост значений, но и резкое увеличение тангенса перед 90°, где функция теряет конечное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острый угол, тем больше tg; ближе к 90° он быстро стремится к бесконечности.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тригонометрических функций для 1°, 30°, 45°, 60° и приближённо 89°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котангенс при увеличении острого угла
</a:t>
            </a:r>
            <a:endParaRPr lang="en-US" sz="195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ведёт себя противоположно тангенсу: при росте угла его значения уменьшаются, а около 0° становятся очень большими.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острого угла ctg убывает, приближаясь к нулю у 90°; около 0° функция стремится к очень большим значениям.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tg и ctg в задаче
</a:t>
            </a:r>
            <a:pPr algn="l" indent="0" marL="0">
              <a:lnSpc>
                <a:spcPct val="9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стороны и углы прямоугольного треугольника
</a:t>
            </a:r>
            <a:endParaRPr lang="en-US" sz="267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тангенса и котангенса с синусом и косинусом
</a:t>
            </a:r>
            <a:endParaRPr lang="en-US" sz="2004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удобно выражать через sin и cos: tg α = sin α / cos α, ctg α = cos α / sin α. Поэтому их легко вычислять в уже решённых выражениях.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нового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синуса и косинуса уже известны, то tg и ctg находят сразу по формулам. Это экономит время и помогает решать задачи, не строя дополнительный рисунок.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преобразованиях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sin и cos делает тангенс и котангенс полезными при преобразовании формул. Их можно заменять, когда в уравнении уже присутствуют другие тригонометрические функции.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 — разные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угол можно исследовать через стороны треугольника или через sin и cos. Такие переходы особенно полезны, когда нужно выбрать самый короткий способ решения.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тангенса и котангенса на единичной окружности
</a:t>
            </a:r>
            <a:endParaRPr lang="en-US" sz="19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две четверти
</a:t>
            </a:r>
            <a:pPr algn="l" indent="0" marL="0">
              <a:lnSpc>
                <a:spcPct val="100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обе функции положительны, потому что и синус, и косинус имеют нужные знаки. Во II четверти они становятся отрицательными, так как меняется знак косинуса.
</a:t>
            </a:r>
            <a:endParaRPr lang="en-US" sz="1355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 четвёртая четверти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четверти tg и ctg снова положительны, а в IV — отрицательны. Это удобно запоминать по знакам синуса и косинуса на единичной окружности.
</a:t>
            </a:r>
            <a:endParaRPr lang="en-US" sz="1396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обращается в ноль там, где синус равен нулю, а котангенс — там, где косинус равен нулю. Такие точки помогают быстро проверять графики и формулы.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без 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cos α = 0, тангенс не определён; если sin α = 0, не определён котангенс. На рисунке эти положения выделяют отдельно, чтобы не допустить ошибки в задаче.
</a:t>
            </a:r>
            <a:endParaRPr lang="en-US" sz="13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тригонометрии; стандартные значения для 30°, 45° и 60°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tg и ctg для стандартных углов
</a:t>
            </a:r>
            <a:endParaRPr lang="en-US" sz="19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хорошо видно, что при переходе от 30° к 60° значения функций меняются в противоположных направлениях.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острый угол, тем больше tg и меньше ctg; при 45° обе функции равны 1.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меняются закономерно: tg растёт, а ctg убывает; при 45° обе функции равны 1.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стандартных углов
</a:t>
            </a:r>
            <a:endParaRPr lang="en-US" sz="247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значения tg и ctg для самых частых углов и проверить вычисления без лишних преобразований.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функциями
</a:t>
            </a:r>
            <a:endParaRPr lang="en-US" sz="2404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противолежащего катета берут прилежащий или наоборот. Из-за этого выбирают неверную формулу и получают неправильный ответ, даже если вычисления выполнены аккуратно.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записывают tg или ctg в точках, где функция не определена. Перед подстановкой всегда нужно проверить, не равен ли нулю знаменатель.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и IV четвертях знаки функций меняются. Если угол не острый, нельзя автоматически считать, что tg и ctg положительны.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только вычисление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правильно посчитать дробь, но не заметить, что ответ не подходит по смыслу задачи. Полезно всегда оценивать, какой должна быть величина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тангенса и котангенса в реальных задачах
</a:t>
            </a:r>
            <a:endParaRPr lang="en-US" sz="188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лестница и крыша
</a:t>
            </a:r>
            <a:pPr algn="l" indent="0" marL="0">
              <a:lnSpc>
                <a:spcPct val="90000"/>
              </a:lnSpc>
              <a:buNone/>
            </a:pPr>
            <a:r>
              <a:rPr lang="en-US" sz="3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узнать, насколько круто поднимается дорога, лестница или крыша, удобнее всего использовать тангенс. Он связывает высоту подъёма и горизонтальную длину основания, поэтому сразу показывает наклон конструкции. Такой расчёт помогает выбирать безопасный и удобный угол.
</a:t>
            </a:r>
            <a:endParaRPr lang="en-US" sz="99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расстояние до объекта
</a:t>
            </a:r>
            <a:pPr algn="l" indent="0" marL="0">
              <a:lnSpc>
                <a:spcPct val="90000"/>
              </a:lnSpc>
              <a:buNone/>
            </a:pPr>
            <a:r>
              <a:rPr lang="en-US" sz="3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особенно полезен, если известна высота и расстояние по горизонтали. Например, так можно оценить положение вершины относительно точки наблюдения или найти недостающую сторону в чертеже. В задаче важно правильно выбрать угол, от которого ведётся отсчёт.
</a:t>
            </a:r>
            <a:endParaRPr lang="en-US" sz="102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встречаются не только в учебнике, но и в схемах реальных объектов: рамп, горок, пандусов, склонов. Эти функции переводят жизненную ситуацию на язык треугольника, где можно точно измерить угол и длину нужного отрезка.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тангенса и котангенса в реальных задачах
</a:t>
            </a:r>
            <a:endParaRPr lang="en-US" sz="188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геометрические задачи на стороны и углы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использовании tg и ctg в прямоугольном треугольнике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тангенса и котангенса
</a:t>
            </a:r>
            <a:endParaRPr lang="en-US" sz="2554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повторяют свои значения через 180°. Это значит, что одинаковые результаты появляются для углов, отличающихся на пол-оборота, что удобно при работе с большими значениями.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зависят от 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зависят только от величины угла, а не от длины сторон треугольника. Поэтому одинаковые углы в подобных фигурах дают одинаковые значения функций.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tg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тангенс возрастает: от 0 при малых углах до очень больших значений рядом с 90°. Это помогает заранее понять, каким должен быть ответ в задаче.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ctg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ведёт себя наоборот: он убывает от больших значений к нулю. Если угол становится больше, ctg уменьшается, и это удобно использовать для быстрой проверки результата.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тригонометрии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смысла функций tg и ctg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описывают один и тот же прямоугольный треугольник, но смотрят на него с разных сторон: через высоту и основание.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и ctg взаимно связаны: если известно одно отношение, второе находят как обратное. Это упрощает выбор формулы в задаче.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котангенс: главное без лишнего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помогают быстро описывать угол через стороны треугольника, находить неизвестные величины и проверять ответ. Если помнить определения, знаки и стандартные значения, задачи становятся заметно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2026-06-03T11:34:08Z</dcterms:created>
  <dcterms:modified xsi:type="dcterms:W3CDTF">2026-06-03T11:34:08Z</dcterms:modified>
</cp:coreProperties>
</file>