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вычисляют длину, площадь и объем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 объем — три основы измерений в математике.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считаем длину ленты, площадь парты и объем коробки каждый день. Чтобы не ошибаться, важно выбирать верные единицы, формулы и внимательно переводить значения.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вокруг нас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чаще всего используют миллиметры, сантиметры, дециметры, метры и километры. Все эти единицы связаны между собой в десятичной системе.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соседней меньшей или большей единице число меняется в 10 раз. Поэтому 10 мм равны 1 см, а 1000 м — 1 км.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длины всегда приводят к одной единице. Это помогает правильно сравнивать отрезки и избегать ошибок в ответе.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и их перевод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единиц длины, площади и объема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одни и те же размеры записываются в разных единицах измерения.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площади и объема коэффициент перевода возводят в квадрат или в куб, поэтому значения меняются быстрее, чем длина.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метрическая система измерений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отрезка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так, чтобы начало отрезка совпало с нулем. Затем смотрят, на каком делении заканчивается отрезок, учитывая миллиметры и сантиметры.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можно записать по-разному: 3 см 5 мм или 3,5 см. Оба варианта верны, если измерение выполнено аккуратно и без смещения.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единицы связаны особенно просто: при каждом переходе число умножают или делят на 10.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единицы друг от друга, тем больше коэффициент перевода. Это помогает быстро проверять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измерения длины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перевода единиц длины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894" y="1443500"/>
            <a:ext cx="234413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 сумма длин сторон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90525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общая длина всех сторон фигуры. Его измеряют теми же единицами, что и длину: в миллиметрах, сантиметрах или метрах.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34750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простых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используют P = 4a, а для прямоугольника — P = 2(a + b). Формула выбирается по виду фигуры и числу известных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фигура занимает на плоскости. У прямоугольника её находят, умножая длину на ширину. Результат обязательно записывают в квадратных единицах.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равны, поэтому удобна формула S = a². На клетчатой сетке хорошо видно, что площадь можно считать по рядам и столбцам клеток.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 квадрата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3574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формулы площади, которые часто встречаются в школьных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зависит от формы фигуры, а единицы площади всегда остаются квадратными.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основных фигур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близких размерах фигуры могут занимать на плоскости разное количество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не только от размеров, но и от формы фигуры. Поэтому одинаковые числа сторон не дают одинаковый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площади фигур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с похожими размерами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Сложную фигуру удобно мысленно или на чертеже разделить на несколько простых частей: прямоугольники, квадраты и треугольники. Так легче увидеть, какие формулы нужно применить к каждой части.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сложных фигур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площадь каждого отдельного элемента, а затем складывают полученные значения. Если части не перекрываются, общий результат будет равен сумме всех площадей без дополнительных поправок.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фигура содержит вырез или пустое место внутри. Тогда сначала вычисляют площадь всей большой фигуры, а потом вычитают площадь отсутствующей части, чтобы получить точный ответ.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часто используют в задачах про план комнаты, участок или чертеж, где нужно работать не с одной формулой, а с несколькими простыми вычислениями подряд.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площадь фигуры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вычислении площади для обычных и составных фигур.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2770325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показывает, сколько места занимает предмет изнутри. Чем больше объем, тем больше воды, воздуха или других предметов может поместиться внутри тела.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объема записывают в мм³, см³, дм³ и м³. Кубическая единица напоминает маленький куб, у которого измерены длина, ширина и высота.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важен для коробки, аквариума, стакана, шкафа и кубика льда. Он помогает сравнивать предметы по вместимости, а не по длине или площади поверхности.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как мера пространства внутри тела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прямоугольного параллелепипеда находят по формуле V = a × b × h. Здесь учитываются длина, ширина и высота, поэтому для вычисления нужны все три измерения. Если одно из них неизвестно, задачу сначала нужно дополнить нужными данными.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подходит для коробок, аквариумов, книг и других предметов с прямыми ребрами. На рисунке удобно подписать каждую сторону, чтобы было видно, как размеры влияют на общий объем.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 прямоугольного параллелепипеда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объема и их связи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соотношения между кубическими единицами и литрами.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выражают в кубических единицах, а для жидкостей часто используют литры. Связь 1 дм³ = 1 л особенно удобна в практических задачах.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метрическая система измерений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близких размерах у коробок может быть разная вместимость. Это особенно заметно, когда одна из сторон увеличивается или уменьшается всего на несколько сантиметров.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объем у коробки 12×3×3 см. Разница между значениями показывает, что при вычислении объема важна каждая из трех сторон.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формуле V = a × b × h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коробок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длину, площадь и объем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задач по теме и проверка результата.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обычные единицы длины с квадратными или кубическими. Из-за этого ответ может получиться правильным числом, но с неверной записью.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перевести все данные в одинаковые единицы перед вычислением. Тогда формула применяется верно, но результат оказывается неправильным из-за смешения сантиметров, метров и других единиц.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выбор не той формулы: например, площадь считают как периметр или объем находят без одной из сторон. Чтобы избежать этого, нужно сначала определить, что именно требуется найти.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всегда проверять размерность ответа. Если должна получиться длина, площадь или объем, это сразу видно по единицам: мм, см², м³ или другим обозначениям.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нужен, когда считают длину рамки вокруг плаката, бордюра для клумбы или границы небольшого участка. Здесь важна именно общая длина всех сторон.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находят при подсчете покрытия пола, стены, тетрадной обложки или поверхности школьной доски. Она показывает, сколько места занимает объект на плоскости.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считают для коробки, пенала, аквариума или шкафа. Он помогает понять, сколько предметов или жидкости поместится внутри, если известны размеры тела.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домашней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 протяженность, площадь — размер поверхности, а объем — вместимость тела. Если правильно выбирать формулу и единицы измерения, задачи по теме решаются точно и уверенно.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площадь и объем: главное запомнить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2026-05-24T16:39:38Z</dcterms:created>
  <dcterms:modified xsi:type="dcterms:W3CDTF">2026-05-24T16:39:38Z</dcterms:modified>
</cp:coreProperties>
</file>