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В. А. Жуковского «Светлана»: сюжет, образы и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тьма, сон и вера: как Жуковский создал «Светлану».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«Светлана» в эпоху романтизма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появилась в русской романтической эпохе, когда писателей особенно привлекали чувства, тайна и фольклор. Жуковский соединил европейскую балладную традицию с русскими обычаями, православными представлениями и святочной атмосферой.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баллады и его признаки в произведении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соединяет рассказ о событиях с сильным лирическим чувством. В «Светлане» это видно в тревожном ожидании героини, её переживаниях и напряжённой смене настроений.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жанра важны таинственность, фантастический эпизод и драматический поворот. У Жуковского сон становится центром действия, а страшные картины ведут к неожиданному облегчению.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Балладу отличают краткость, выразительный ритм и повторяющиеся мотивы. Благодаря этому текст звучит как небольшая, но очень эмоциональная поэма.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Светланы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и искренность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показана простой, чистой и глубоко чувствующей девушкой. Она не бросается в глаза, но именно её душевная честность делает образ особенно трогательным и близким читателю.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Девичий образ и визуальная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русская девушка в светлой одежде. Зимний вечер, свеча, зеркало или окно с луной помогут передать настроение ожидания и тихой тревоги.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ожидания и тревоги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Святочный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остаётся одна в ночь гаданий и думает о женихе. С самого начала возникает чувство неизвестности и внутреннего волнения.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Гадание и страх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пытается узнать свою судьбу. Чем сильнее ожидание, тем заметнее её тревога и боязнь потерять любимого.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появляются пугающие образы и ощущение угрозы. Напряжение достигает предела, но затем оказывается, что страшное было только видением.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баллады: от тревоги к спасению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помогает увидеть, как меняется настроение по ходу действия, и где напряжение достигает наибольшей силы.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строится на резком подъёме страха и его быстром снятии: кошмар противопоставлен спокойной реальности.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баллады В. А. Жуковского «Светлана»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Народно-поэтические мотивы в балладе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фольклорные детали помогают Жуковскому сделать сюжет узнаваемым и близким.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образы создают атмосферу святок и усиливают ощущение, что литературный сюжет связан с живой народной традицией.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баллады В. А. Жуковского «Светлана»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7" y="1887806"/>
            <a:ext cx="172125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сна и его художественная роль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Пугающие видения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возникают темнота, метель и таинственный всадник. Эти образы передают не только внешний ужас, но и внутренние сомнения героини.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ночи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переносит действие в особое пространство, где привычные законы будто ослабевают. Именно поэтому страх Светланы становится особенно сильным и убедительным.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сна выясняется, что страшные события не случились в действительности. Этот переход помогает читателю почувствовать разницу между воображением и реальной жизнью.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раскрывает переживания Светланы лучше любого описания. Через него Жуковский показывает, как страх можно преодолеть, если не терять надежду.
</a:t>
            </a:r>
            <a:endParaRPr lang="en-US" sz="9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героини от гадания к спокойствию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причинно-следственные связи в балладе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язык баллады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использует эпитеты, повторения и восклицания, чтобы сделать речь выразительной. Эти приёмы помогают передать волнение героини и быстро меняющееся настроение.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образы ночи, света, тьмы, дороги и холода. Они создают единое художественное пространство, в котором страх и надежда постоянно сопоставляются.
</a:t>
            </a:r>
            <a:endParaRPr lang="en-US" sz="1164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баллады звучит напевно и мягко, но в тревожных сценах становится резче. Такой контраст делает рассказ живым и помогает читателю сильнее переживать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 и тьмы в произведении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свечи среди зимней ночи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в балладе становится знаком живого света, который помогает героине не потерять надежду. Вокруг — холод, тишина и темнота святочной ночи, но именно мягкое пламя создаёт ощущение защиты и домашнего покоя, противопоставленного тревожному мраку.
</a:t>
            </a:r>
            <a:endParaRPr lang="en-US" sz="1305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 как пространство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 в произведении связана не только с ночью, но и с внутренним смятением Светланы. В мрачном сне всё кажется чужим и опасным, а пугающие образы усиливают чувство неизвестности, из которой героиня выходит к свету и облегчению.
</a:t>
            </a:r>
            <a:endParaRPr lang="en-US" sz="13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в балладе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героини и мотив пути сильнее всего связывают все детали сюжета.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выстраивается вокруг ожидания и испытания: через Светлану и дорогу раскрывается движение к спасению.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Жуковский, баллада «Светлана»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Идейный смысл: вера, надежда и нравственный выбор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проходит испытание страхом, но не отказывается от надежды. Её ожидание жениха превращается в проверку характера, где особенно важны терпение, верность и внутренняя стойкость.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Пугающий сон не разрушает героиню, а лишь показывает силу её тревоги. После пробуждения становится ясно, что настоящая ценность — не гадание, а спокойное доверие и чистота сердца.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подчёркивает, что вера помогает человеку удержаться в момент неопределённости. Именно духовная опора делает Светлану сильнее внешних обстоятельств и случайных страхов.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утверждает нравственный выбор в пользу добра и смирения. Баллада оставляет ощущение света, потому что внутреннее доверие побеждает мрак и возвращает героине радость.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реальность и сон в балладе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Жуковский противопоставляет спокойную действительность и тревожный сон.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реальностью и сном строит напряжение: мрак оказывается временным, а действительность возвращает героиню к спокойствию.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Жуковский, баллада «Светлана»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414" y="1385920"/>
            <a:ext cx="184725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756" y="2603037"/>
            <a:ext cx="252040" cy="2016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7357" y="3775470"/>
            <a:ext cx="246300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баллады с православной традицией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обращённость к Богу помогает понять поведение героини. В трудный момент в балладе слышится не отчаяние, а надежда на духовную защиту и милость свыше.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Святки и народный обряд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период, связанный с церковным календарём и народными обычаями. Это соединяет фольклорный мир с представлением о святом времени и нравственной ответственности.
</a:t>
            </a:r>
            <a:endParaRPr lang="en-US" sz="971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и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Светланы близок православному идеалу скромности и доверия. Её спокойное принятие испытания показывает, что духовная чистота важнее мрачных предсказаний и страха перед неизвестностью.
</a:t>
            </a:r>
            <a:endParaRPr lang="en-US" sz="9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балладе работают контрасты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противопоставления, которые ведут сюжет от тревоги к облегчению.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баллады в русской литературе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«Светлана» закрепила за Жуковским славу мастера лирической баллады. Произведение показало, что напряжённый сюжет может сочетаться с мягкой интонацией и ясным нравственным смыслом.
</a:t>
            </a:r>
            <a:endParaRPr lang="en-US" sz="114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долго оставался в круге школьного чтения, потому что он помогает понять романтизм без сложных теоретических объяснений. Через него легко увидеть силу образов, контрастов и поэтической речи.
</a:t>
            </a:r>
            <a:endParaRPr lang="en-US" sz="1079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стала важной для развития интереса к народным обычаям и фольклорным мотивам. Для русской литературы это был удачный пример соединения европейской традиции и национального колорита.
</a:t>
            </a:r>
            <a:endParaRPr lang="en-US" sz="11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баллады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 и не существуют отдельно: каждая усиливает переживания героини.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ожидание и вера; именно они определяют выбор Светланы и ведут сюжет к светлому финалу.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Жуковский, баллада «Светлана»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1812–1813
</a:t>
            </a:r>
            <a:endParaRPr lang="en-US" sz="5231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была создана баллада, ставшая одним из самых известных произведений Жуковского.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Жуковский; датировка создания баллады «Светлана»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помогают помнить, что «Светлана» появилась в эпоху русского романтизма и быстро стала заметным литературным явлением.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балладе В. А. Жуковского «Светлана»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«Светлана» соединяет тревожный сон, народные обычаи и романтическую поэтику в историю о верности, надежде и внутреннем свете. Именно поэтому баллада остаётся живой и понятной современному читателю.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2026-05-22T18:18:00Z</dcterms:created>
  <dcterms:modified xsi:type="dcterms:W3CDTF">2026-05-22T18:18:00Z</dcterms:modified>
</cp:coreProperties>
</file>