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теории множеств и алгебры логики в информатике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для объектов и условий: множества формируют выбор, логика — правила вывода.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в 10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множеств и алгебра логики нужны, чтобы точно описывать выборы, условия и наборы данных. В 10 классе это помогает перейти к алгоритмизации: формулировать задачи без двусмысленности и уверенно проверять рассуждения.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— это совокупность объектов, которые рассматриваются как единое целое. Элементы записывают в фигурных скобках, например {1, 2, 3}.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обозначают символом ∈, а отсутствие принадлежности — ∉. Такая запись делает рассуждения короткими и точными, особенно когда речь о группах учеников или числах.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можно задавать тремя способами: перечислением элементов, формулировкой общего свойства и с помощью диаграммы Эйлера–Венна. В школе это встречается, например, в списках букв и оценок.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множества и способы его задания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000" y="1531350"/>
            <a:ext cx="3284400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теории множеств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и математики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символы задают отношения между объектами и позволяют записывать правила работы с множествами без двусмысленности.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упрощают запись задач: по символам сразу видно, какой тип связи рассматривается (принадлежность, включение, объединение и т. д.).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Эйлера–Венна как наглядная модель
</a:t>
            </a:r>
            <a:endParaRPr lang="en-US" sz="2221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операции над множествами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диаграммах Эйлера–Венна множества изображают кругами на фоне универсального множества. Пересечение A ∩ B показывает элементы, общие для обоих кругов, а объединение A ∪ B — элементы хотя бы одного множества.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включений и «пустых» случаев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позволяет быстро видеть включение множеств и случаи, когда пересечение пусто, то есть общих элементов нет. Это удобно при сравнении списков признаков или групп учеников из условия задачи.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количества, но и смысл операций: объединение «собирает», пересечение «объединяет по общности», а разность «оставляет только уникальное».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операций над множествами на одном примере
</a:t>
            </a:r>
            <a:endParaRPr lang="en-US" sz="228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столбцов становится ясно, какие ученики учитываются в каждом результате: общий слой, общий охват и исключения.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задания (значения для A и B зависят от условия)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множества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действий при работе с A, B и операциями над ними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 над множествами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объединения и пересечения выполняются коммутативность и ассоциативность: порядок и группировка множеств не меняют результат. Это позволяет преобразовывать выражения без потери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действуют законы дистрибутивности, которые связывают объединение и пересечение. Благодаря им можно раскрывать выражения, где несколько операций работают одновременно.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дополнения важны соотношения с универсумом: A ∪ Ā = U и A ∩ Ā = ∅. Они задают «краевые» ситуации и упрощают контроль правильности ответов.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и дополнительные законы — поглощение и идемпотентность. Их применение делает преобразования аккуратными: лишние части выражений сокращаются, а логика становится прозрачнее.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и их значения истинности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— это повествовательное предложение, которому можно однозначно приписать значение истинности: истина или ложь. Например: «7 — простое число», «Москва — столица России», «Сумма углов треугольника равна 180°».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являются высказываниями вопросы, побудительные предложения и фразы с неопределённой переменной без условия, например «x &gt; 5». В информатике высказывания служат основой для логических условий и ветвлений.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операции и таблицы истинности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истинности базового курса информатики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логических операций задают результат для всех сочетаний входов 0 и 1: НЕ, И, ИЛИ, импликация и эквиваленция.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делает работу с логикой проверяемой: по правилам можно быстро определить результат без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двух переменных всего 4 набора входов. Для конъюнкции истинным становится ровно один набор, поэтому доля истины минимальна. Отрицание всегда меняет истинность на противоположную.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логических операций по числу истинных результатов
</a:t>
            </a:r>
            <a:endParaRPr lang="en-US" sz="2034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чаще всего истина получается у дизъюнкции и импликации (3 из 4), а реже всего — у конъюнкции (1 из 4). Это помогает быстрее проверять условия.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 таблицам истинности для двух переменных (A, B), 2026-05-13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алгебры логики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объединения и пересечения порядок не важен: A ∧ B = B ∧ A и A ∨ B = B ∨ A. Это избавляет от лишних перестановок при упрощении выражений.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Ассоциативность и дистрибутивность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не влияет на результат: (A ∧ B) ∧ C = A ∧ (B ∧ C). Дистрибутивность связывает операции: A ∧ (B ∨ C) = (A ∧ B) ∨ (A ∧ C) и наоборот.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идемпотентность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части выражения «поглощаются» другими: A ∨ (A ∧ B) = A и A ∧ (A ∨ B) = A. Идёмпотентность: A ∨ A = A, A ∧ A = A.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де Моргана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скобок раскрывается через противоположные операции: ¬(A ∧ B) = ¬A ∨ ¬B и ¬(A ∨ B) = ¬A ∧ ¬B. Поэтому сложные формулы упрощаются без потери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логического выражения шаг за шагом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преобразования: сначала приведение к базовым операциям, затем логические эквивалентные преобразования и финальная проверка по таблице истинности.
</a:t>
            </a:r>
            <a:endParaRPr lang="en-US" sz="8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высказыванию можно поставить в соответствие множество объектов, для которых оно истинно. Тогда условия становятся «множественными»: общие требования описываются пересечением, а выбор одного из вариантов — объединением.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модели отрицание превращается в дополнение, то есть в смену «свой/не свой» для объектов. Поэтому одна и та же логическая структура используется и при фильтрации данных, и при строгом описании условий.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теории множеств и алгебры логики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показывает, что конструкторы объектов и конструкторы условий используют одну и ту же внутреннюю логику. Поэтому перевод текста задачи в символы обычно становится быстрее и точнее.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множественных и логических операций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над множествами понятнее, его можно «прочитать» как логическую формулу. И наоборот: логическое условие помогает увидеть, какие элементы попадают в нужную область.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операций (без числовых данных), 2026-05-13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в информатике и жизни
</a:t>
            </a:r>
            <a:endParaRPr lang="en-US" sz="220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алгебры логики напрямую задают ветвления в конструкциях if и while. Комбинации «И», «ИЛИ» и «НЕ» позволяют точно сформулировать условия проверки и сократить количество ошибок.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программах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лежат в основе баз данных и поисковых запросов: пользовательские критерии задают наборы строк или объектов. Пересечения помогают выбирать по нескольким признакам одновременно.
</a:t>
            </a:r>
            <a:endParaRPr lang="en-US" sz="94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запросы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разделить людей на группы по условиям, удобно мыслить множествами: один список — первое условие, второй — второе. Пересечение соответствует «и тому и другому». 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Группировки по признакам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системах поиск часто опирается на связки условий. Например, «по теме» и «по формату» — это объединение или пересечение критериев в зависимости от того, что считается успехом.
</a:t>
            </a:r>
            <a:endParaRPr lang="en-US" sz="952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нескольким признакам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135" y="1531350"/>
            <a:ext cx="2574131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множествами и логикой
</a:t>
            </a:r>
            <a:endParaRPr lang="en-US" sz="238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школьного курса информатики: типичные ошибки при чтении символов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частые затруднения школьников и указано, как правильно прочитать символ или правило. Главная цель — научиться не терять смысл при записи выражений.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не из‑за вычислений, а из‑за неверного «прочтения» знаков и порядка действий. Когда символы интерпретируются корректно, результаты заметно стабильнее.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уверенно работает с символами ∈, ∪ и ∩, но путается в импликации и эквиваленции, это сигнал вернуться к базовым таблицам истинности. 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усвоения основных понятий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 для практики: законы де Моргана, преобразования с импликацией и эквиваленцией требуют больше тренировочных задач, чем стартовые обозначения.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приоритетов повторения (точные проценты не заданы в исходных данных), 2026-05-13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теории множеств и алгебры логики становятся опорой для алгоритмизации и программирования: они помогают точно записывать условия без двусмысленности и быстрее находить логические ошибки.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сопоставлять символы, понимать операции и проверять рассуждения развивает точность мышления. Это напрямую связано с умением выделять существенные признаки задачи и видеть её структуру.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эти навыки переносятся на работу с данными: базы данных, фильтры, булевы выражения, ветвления в программах и логический анализ информации. Выстраивается универсальный язык описания условий.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10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единый язык для описания объектов и условий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множеств описывает объекты и их принадлежность, а алгебра логики формализует высказывания и правила преобразований. Общий результат — умение записывать задачи строго, проверять рассуждения и делать точные выводы по символам.
</a:t>
            </a:r>
            <a:endParaRPr lang="en-US" sz="11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2026-05-13T18:46:41Z</dcterms:created>
  <dcterms:modified xsi:type="dcterms:W3CDTF">2026-05-13T18:46:41Z</dcterms:modified>
</cp:coreProperties>
</file>