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Внешнеторговая политика: зачем государству нужны правила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торговли определяют цены, рынки и экономическую безопасность страны.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связывает страны обменом товарами, услугами и технологиями. Для экономики это не только доступ к рынкам, но и зависимость от поставок, валютных колебаний и внешних кризисов.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мировая торговля влияет на экономику страны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система решений государства, которая регулирует экспорт и импорт товаров и услуг, а также условия участия страны в международной торговле.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нее входят пошлины, квоты, лицензирование, экспортный контроль и требования к качеству, безопасности и сертификации продукции.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— согласовать интересы потребителей, производителей и государства, сохраняя устойчивость экономики и снижая зависимость от внешних рынков.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внешнеторговая политика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внешнеторговой политики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таможенные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задает правила торговли, а таможенные органы следят за их исполнением. Они контролируют перемещение товаров, собирают платежи и проверяют соблюдение ограничений.
</a:t>
            </a:r>
            <a:endParaRPr lang="en-US" sz="1795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Бизнес, потребители и международная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Компании, потребители и международные организации реагируют на эти правила по-разному. Бизнес адаптируется к требованиям, покупатели ощущают изменения через цены и выбор товаров.
</a:t>
            </a:r>
            <a:endParaRPr lang="en-US" sz="17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экспорт и помогать национальным компаниям выходить на новые рынки, чтобы укреплять валютные поступления и повышать конкурентоспособность экономики.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внешнеторговой политики государства
</a:t>
            </a:r>
            <a:endParaRPr lang="en-US" sz="2969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внутренний рынок и занятость, когда зарубежная конкуренция может ослабить важные отрасли или ускорить сокращение рабочих мест.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экономическую безопасность, уменьшая критическую зависимость от импорта сырья, оборудования, технологий и продовольствия.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устойчивость поставок в период кризисов, одновременно находя баланс между открытостью, защитой производителей и интересами потребителей.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инструменты регулирования торговли
</a:t>
            </a:r>
            <a:endParaRPr lang="en-US" sz="268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Нетарифные инструменты позволяют государству точнее управлять потоками товаров и быстро реагировать на изменения рынка.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торговле особенно заметна роль нетарифного регулирования: оно гибче и точнее, чем пошлины.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видам инструментов внешнеторговой политики; данные условные, для наглядности.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072032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104936"/>
            <a:ext cx="337500" cy="27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Таможенные пошлины и их влияние на рынок
</a:t>
            </a:r>
            <a:endParaRPr lang="en-US" sz="2744" dirty="0"/>
          </a:p>
        </p:txBody>
      </p:sp>
      <p:sp>
        <p:nvSpPr>
          <p:cNvPr id="9" name="Text 2"/>
          <p:cNvSpPr txBox="1"/>
          <p:nvPr/>
        </p:nvSpPr>
        <p:spPr>
          <a:xfrm>
            <a:off x="5799144" y="1262167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пошлины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пошлины вводят для ограничения вывоза отдельных товаров, прежде всего сырья, а также для пополнения бюджета. Они помогают государству управлять внутренним предложением.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39556" y="1261536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Импортные пошлины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повышают стоимость иностранных товаров и уменьшают давление на отечественных производителей. Для потребителей это может означать более высокие цены и меньший выбор на рынке.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Тарифные и нетарифные меры: сравнение
</a:t>
            </a:r>
            <a:endParaRPr lang="en-US" sz="3075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государство воздействует на внешнюю торговлю и на бизнес.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Тарифные меры проще измерить и администрировать, а нетарифные дают больше гибкости, но сложнее для бизнеса.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инструментов внешнеторговой политики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Квоты и лицензии ограничивают объем импорта или требуют специального разрешения, поэтому они сразу меняют доступ товаров на рынок.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Нетарифные барьеры в международной торговле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регламенты, стандарты и сертификация повышают требования к продукции и часто удлиняют процедуру ввоза.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и фитосанитарные нормы защищают людей, животных и растения, особенно в торговле продовольствием и сельхозпродукцией.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Антидемпинговые меры могут быть оправданы, но иногда нетарифные барьеры используют как скрытую форму протекционизма.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принимается торговое ограничение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принятия решения о защите отрасли и возможных последствиях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государства редко выбирают только один подход: чаще они открывают рынки там, где это выгодно потребителям и экономике, но сохраняют защиту для стратегически важных отраслей.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торговля снижает барьеры между странами, усиливает конкуренцию и расширяет выбор для покупателей, а производителям помогает специализироваться на том, что они умеют делать эффективнее других.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Протекционизм, напротив, защищает внутренний рынок пошлинами, квотами и ограничениями, чтобы дать отечественным компаниям время укрепиться, сохранить рабочие места и снизить зависимость от внешних поставок.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торговля и протекционизм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правила и торговые объединения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задаёт общие принципы торговли: недискриминацию, предсказуемость и прозрачность правил. Это снижает риск произвольных ограничений и делает международный обмен понятнее для бизнеса.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объединения, такие как ЕАЭС, ЕС и USMCA, упрощают движение товаров внутри группы стран, уменьшают барьеры и усиливают взаимную зависимость экономик через более стабильные товарные потоки.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влияют на внешнеторговую политику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действуют не изолированно: ослабление валюты и рост импортной зависимости обычно усиливают внимание государства к тарифам, резервам и поддержке ключевых отраслей.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давление создают санкции, валютная нестабильность и импортная зависимость; именно они чаще всего заставляют усиливать регулирование торговли.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учебный обзор по теме внешнеторговой политики; авторская экспертная оценка относительной значимости факторов (без привязки к единой статистической базе).
</a:t>
            </a:r>
            <a:endParaRPr lang="en-US" sz="12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57750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политика: как страны продвигают свои товары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 и снижение рисков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помогает экспортёрам страховать коммерческие и политические риски, чтобы поставки были менее уязвимы и компании смелее выходили на новые рынки.
</a:t>
            </a:r>
            <a:endParaRPr lang="en-US" sz="1140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Субсидии, налоговые льготы и льготные кредиты уменьшают издержки экспортеров, особенно в секторах, где важны модернизация, сертификация и длительный производственный цикл.
</a:t>
            </a:r>
            <a:endParaRPr lang="en-US" sz="1087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представительства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представительства помогают находить партнёров, разбираться в правилах страны-импортёра и преодолевать административные барьеры на зарубежных рынках.
</a:t>
            </a:r>
            <a:endParaRPr lang="en-US" sz="1094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Сертификация и стандарты
</a:t>
            </a:r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при прохождении сертификации особенно важна для несырьевого экспорта: она подтверждает качество продукции и делает её более конкурентоспособной в международной торговле.
</a:t>
            </a:r>
            <a:endParaRPr lang="en-US" sz="11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Импортозамещение: возможности и ограничения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этап: запуск производства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начинает выпускать товары, которые раньше закупались за рубежом. Это снижает уязвимость поставок и создаёт спрос на местные предприятия и рабочие места.
</a:t>
            </a:r>
            <a:endParaRPr lang="en-US" sz="125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этап: накопление ресурсов
</a:t>
            </a:r>
            <a:pPr algn="r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устойчивого результата нужны инвестиции, оборудование, технологии и подготовка кадров. Без этого импортозамещение может остаться дорогим и ограниченным по качеству.
</a:t>
            </a:r>
            <a:endParaRPr lang="en-US" sz="1207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этап: проверка конкурентоспособности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новая продукция выдерживает сравнение по цене и качеству, импортозамещение становится долгосрочным. Если нет, рынку грозят дефицит и рост издержек.
</a:t>
            </a:r>
            <a:endParaRPr lang="en-US" sz="12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риски внешнеторговых мер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мера одновременно решает одну задачу и создаёт новые ограничения для рынка, бюджета и потребителей.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меры зависит от цели: защита отрасли, бюджетные поступления и стабильность рынка редко достигаются без издержек для потребителей и государства.
</a:t>
            </a:r>
            <a:endParaRPr lang="en-US" sz="1384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инструментам внешнеторговой политики; общие принципы экономического анализа.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торговая политика влияет на экономику
</a:t>
            </a:r>
            <a:endParaRPr lang="en-US" sz="30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в экономике реагируют на ограничения по-разному: выигрыши производителей могут сопровождаться более высокой ценой для покупателей и подорожанием промежуточных товаров.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жёстче барьеры, тем ниже импорт и выше внутренняя цена; эффект распределяется неравномерно, поэтому политика требует точного баланса.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на основе стандартной модели влияния торговых барьеров; не является статистическим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 торговые конфликты делают поставки менее предсказуемыми, поэтому государства чаще пересматривают правила торговли и ищут надёжных партнёров, чтобы снизить зависимость от нестабильных каналов.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внешнеторговой политики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меняет саму логику обмена: вместе с товарами растёт значение данных, платформ и технологических стандартов, а значит, усиливается конкуренция за контроль над критической инфраструктурой.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требования повышают значение «зелёных» стандартов, углеродного следа и чистых технологий, из-за чего доступ на рынок всё чаще зависит не только от цены, но и от качества производства.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логистики и дефицит редкоземельных ресурсов подталкивают страны к локализации, диверсификации поставок и защите ключевых отраслей, чтобы уменьшить риски остановки производственных цепочек.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сочетания защиты рынка и роста экспорта
</a:t>
            </a:r>
            <a:endParaRPr lang="en-US" sz="2319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обновление производства меняет позиции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сначала получают умеренную защиту от слишком резкой внешней конкуренции, а затем инвестируют в новое оборудование и обучение персонала. После модернизации их продукция становится ближе к международным стандартам и выходит на зарубежные рынки, где видны новые маршруты товарных потоков.
</a:t>
            </a:r>
            <a:endParaRPr lang="en-US" sz="1120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внутренняя защита помогает внешнему успеху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отрасль использует время защиты не для ожидания, а для роста качества, она начинает продавать больше за рубеж. На схеме это выглядит как движение от внутреннего рынка к экспортным направлениям, где объёмы производства увеличиваются вместе с конкурентоспособностью.
</a:t>
            </a:r>
            <a:endParaRPr lang="en-US" sz="11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Внешнеторговая политика: баланс открытости и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Внешнеторговая политика работает лучше всего, когда страна не закрывается от мира, но умеет защищать ключевые интересы, поддерживать экспорт и быстро реагировать на внешние шоки.
</a:t>
            </a:r>
            <a:endParaRPr lang="en-US" sz="37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2026-05-25T13:32:34Z</dcterms:created>
  <dcterms:modified xsi:type="dcterms:W3CDTF">2026-05-25T13:32:34Z</dcterms:modified>
</cp:coreProperties>
</file>