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31. Время. Единицы времени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измерять время и не путаться в его единицах.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календарь помогают узнавать время, не опаздывать и понимать, сколько длится дело. Важно знать, сколько минут в часе и часов в сутках, чтобы удобно планировать учёбу, отдых и любимые занятия.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нужно время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Моргнул — и уже секунда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обозначается буквой с и длится совсем недолго. За это время можно моргнуть, хлопнуть в ладоши или сделать один шаг. На циферблате её показывает тонкая секундная стрелка, которая торопится быстрее всех.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короткое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показать что-то очень быстрое, говорят о секундах. Именно в секундах удобно измерять короткие движения и быстрые события. Например, один хлопок или одно резкое движение занимают лишь маленький кусочек времени.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рядом с минутой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минута состоит из 60 секунд, поэтому секунда — самая маленькая единица из тех, что мы изучаем. Она помогает замечать, как складываются короткие промежутки времени. Без неё часы не смогли бы быть такими точными.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Секунда: мгновение, которое почти не заметно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в повседневной жизни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одну минуту можно прочитать небольшое четверостишие или короткий текст. Это уже не мгновение, как секунда, но ещё совсем маленький отрезок времени.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хватает, чтобы завязать шнурки, убрать пенал или решить несколько лёгких примеров. Такие дела удобно измерять именно минутами.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дело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минуте 60 секунд, поэтому минута помогает точно считать короткие занятия. Она словно говорит: «Я уже побольше секунды, но ещё не час!»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счёт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— удобная единица для расписания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обозначается ч и состоит из 60 минут. Этой единицей удобно измерять уроки, кружки и поездки, потому что она хорошо подходит для обычного школьного 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час можно успеть провести урок, погулять во дворе или доехать до нужного места. Час помогает понять, когда дело начинается и когда оно заканчивается.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строится именно по часам, чтобы все знали, когда приходить на занятия и когда делать перерыв. Без часов школьный день превратился бы в весёлую путаницу.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распределять время так, чтобы успеть и учиться, и отдыхать. Если знать, сколько длится час, легче планировать дела без спешки и лишних опозданий.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— целый день и целая ночь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длятся 24 часа и включают день и ночь. От утра одного дня до утра следующего проходит одни сутки, а Земля за это время делает один полный оборот вокруг своей оси.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помогают понять, как сменяются свет и темнота. Утром мы идём в школу, днём учимся и гуляем, а ночью отдыхаем и спим, чтобы снова встретить новый день бодрыми.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Неделя, месяц, год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состоит из 7 дней. Это удобный отрезок времени, по которому легко считать школьные занятия, выходные и небольшие планы на ближайшие дни.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может длиться 30, 31 или 28 дней, а в феврале иногда бывает 29 дней. Месяцы помогают отмечать праздники, поездки и важные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состоит из 12 месяцев и 365 дней, а високосный год — из 366 дней. Это самая большая единица времени из тех, что мы изучаем на уроке.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единицы времени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порядок от самой маленькой единицы к самой большой.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короче минуты, поэтому она подходит для самых быстрых действий. Если событие длится дольше, удобнее считать уже минутами.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короче часа, а час короче суток. Это помогает выбирать правильную единицу, когда речь идёт об уроке, прогулке или поездке.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длиннее одного дня, а месяц длиннее недели. Такие сравнения нужны, чтобы не перепутать короткие и более длительные промежутки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длиннее месяца, поэтому им удобно измерять большие отрезки. Когда единицы сравнивают по порядку, задачи решаются быстрее и без лишних ошибок.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— помощники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и на руке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бывают настенными, наручными, электронными и даже в виде будильника. У каждого вида есть своё удобство: одни видны издалека, другие всегда рядом. На рисунке легко показать, как часы помогают следить за расписанием.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школьном дне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часами удобно изобразить школьное расписание. Тогда сразу видно, как время помогает не забыть про уроки, перемены и кружки. Часы и расписание вместе работают как очень вежливые помощники, которые никого не забывают.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говорит без слов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часах есть циферблат, цифры и стрелки. Часовая стрелка показывает часы, минутная — минуты, а секундная любит бегать быстрее всех. Так часы словно подсказывают, когда пора начинать дело или делать перерыв.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время по часам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Часовая стрелка показывает, сколько часов прошло, а минутная — сколько минут. Сначала смотрят на короткую стрелку, потом на длинную, чтобы не перепутать время.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минутная стрелка стоит на 12, на часах ровно столько, сколько показывает часовая стрелка. Это значит, что начался новый час и можно сверить расписание.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минутная стрелка указывает на 6, проходит половина часа, то есть 30 минут. Так удобно узнавать, когда пора на урок, перемену или встречу.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 составляют один час.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1 час = 60 минут.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число помогает быстро переводить большие промежутки времени в часы и минуты без ошибок.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часов в сутки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полный день и одна полная ночь вместе образуют сутки. Это самый удобный ориентир, когда нужно посчитать целый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часов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прошло двое суток, значит, время увеличилось в два раза по сравнению с одним днём. Так считают длительные поездки и ожидание.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 часа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суток помогают понять, сколько времени занимает событие, которое длится больше одного дня. Такой перевод часто нужен в задачах о режиме и расписании.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праздника осталось всего несколько клеточек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открывает календарь и находит нужную дату. Он считает дни до дня рождения и аккуратно обводит число красным карандашом. Так ожидание становится понятным и даже немного весёлым.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каникул на одной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показывает, какие дни уже прошли, а какие ещё впереди. Рядом можно отметить начало каникул, чтобы сразу видеть, сколько времени осталось до отдыха и новых приключений.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времени двигаются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отмечают важные даты, а стрелки словно подсказывают движение времени. Один лист сменяет другой, и ребёнок учится замечать, как день за днём складываются недели и месяцы.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считает дни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время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нужные данные, выполнить перевод единиц и проверить ответ по смыслу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задачах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минуты и часы. Из-за этого ответ получается слишком большим или, наоборот, слишком маленьким, как у спешащего будильника.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забывают, что сутки включают и день, и ночь. Поэтому 24 часа — это не только светлое время, а весь полный круг дня.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ошибка — забыть, что в одном часе ровно 60 минут. В задачах нельзя считать по сотням, потому что время устроено не как удобный школьный счёт.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школьной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встаёт по режиму дня, умывается, завтракает и собирает портфель. Если всё делать вовремя, в школу приходить легче и спокойнее.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урок в начальной школе длится 45 минут. За это время можно слушать учителя, выполнять задания и не успеть заскучать.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чаще всего длится 10 или 20 минут. За это время дети отдыхают, двигаются и готовятся к следующему уроку.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день продолжается: домашние задания, отдых, ужин и подготовка ко сну. Режим дня помогает не перепутать дела и всё успеть.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времени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и самая большая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времени самая маленькая единица — секунда, а самая большая — год. Это как от крошечного шажка до длинной дороги, только без лишней усталости.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високосный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Високосный год добавляет один лишний день в календарь. Так счёт дней не сбивается, и времена года остаются на своих местах.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уметь после урока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единицы времени по порядку: секунда, минута, час, сутки, неделя, месяц, год. Это помогает быстро ориентироваться в заданиях и не теряться в числах.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главные соотношения: 60 секунд в минуте, 60 минут в часе, 24 часа в сутках и 7 дней в неделе. Без этого часы могут устроить маленькую путаницу.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длительность событий: что короче, а что длиннее. Так легче понять, сколько времени займёт урок, прогулка или поездка.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нужную единицу для ответа и при необходимости переводить время. Это делает решение задач точным и понятным даже для самых непростых примеров.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 главные единицы времени, их порядок и важные соотношения. Если помнить их, часы, календарь и задачи станут гораздо понятнее.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можно понять и подружиться с ним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2026-05-24T11:16:45Z</dcterms:created>
  <dcterms:modified xsi:type="dcterms:W3CDTF">2026-05-24T11:16:45Z</dcterms:modified>
</cp:coreProperties>
</file>