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Болота: мир между сушей и водой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вода и суша всё время делят одно пространство.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Болото: не озеро и не суша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это место, где земля почти всегда мокрая, а вода прячется между мхом, кочками и растениями. Здесь всё растёт медленно, зато живёт по особым правилам, которые не похожи на жизнь у озера.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болото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озеро или луг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болото начинается там, где есть мелкое озеро, старица реки или очень сырой луг. Вода остаётся на поверхности и делает место удобным для влаголюбивых растений.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заселяют мелководье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мелководье появляются травы, мхи и другие растения. Они растут густо, а после отмирания их остатки опускаются на дно и начинают накапливаться слой за слоем.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становится мельче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 дне становится всё больше растительных остатков. Открытой воды остаётся меньше, а поверхность покрывают мох, кочки и влажная земля.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настоящее болото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уже не главная хозяйка места, возникает болото. Оно продолжает менять вид, но уже живёт как особая природная система.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— главный мох болот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жадный до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умеет впитывать и удерживать огромное количество воды, намного больше собственной массы. Поэтому болото долго остаётся сырым, даже если вокруг становится теплее и суше.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среду кислой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мох меняет свойства почвы и делает её кислой. Из-за этого на болоте могут жить только растения, которые умеют терпеть такие непростые условия.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болоту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постепенно накапливается, образует плотный слой и помогает болоту становиться выше и гуще. Он как будто строит болото из мягких зелёных кирпичиков.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тёплую погоду сфагнум удерживает влагу и не даёт болоту быстро высохнуть. Это очень важно для всех его жителей, которые любят сырость.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болота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Низинные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получают воду из рек, ручьёв и грунта. Поэтому в них обычно больше питательных веществ, а растениям там живётся немного легче.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болота между низинными и верховыми. Со временем они могут меняться, если меняется количество воды и состав почвы.
</a:t>
            </a:r>
            <a:endParaRPr lang="en-US" sz="1232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Верховые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болота питаются в основном дождевой водой. Из-за этого в них меньше питательных веществ, и живые организмы приспосабливаются к более бедной среде.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Моховой ковёр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болоте мхи образуют мягкий зелёный ковёр. Он удерживает влагу, защищает почву и помогает другим растениям закрепиться в сыром месте.
</a:t>
            </a:r>
            <a:endParaRPr lang="en-US" sz="751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Осоки и камыши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хорошо чувствуют себя у воды и на влажной почве. Их длинные стебли и узкие листья помогают им расти среди сырости и ветра.
</a:t>
            </a:r>
            <a:endParaRPr lang="en-US" sz="751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любит влажные места и растёт среди мха. Её красные кислые ягоды легко заметить, будто маленькие бусинки на зелёном ковре.
</a:t>
            </a:r>
            <a:endParaRPr lang="en-US" sz="751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Багульник — заметный болотный кустарник с сильным запахом. Он умеет жить там, где многим другим растениям было бы слишком сыро и трудно.
</a:t>
            </a:r>
            <a:endParaRPr lang="en-US" sz="751" dirty="0"/>
          </a:p>
        </p:txBody>
      </p:sp>
      <p:sp>
        <p:nvSpPr>
          <p:cNvPr id="15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ловит мелких насекомых, потому что в болотной почве мало питания. Её листья выглядят как маленькие ловушки, очень хитрые и очень терпеливые.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 болоте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тритоны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любят влажные места и тихую воду. В болотных зарослях им легче прятаться, искать пищу и выращивать потомство.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Журавли, цапли, утки и кулики находят на болоте корм и укрытие. Для многих птиц это удобная остановка во время перелётов.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Стрекозы, комары и другие насекомые чувствуют себя здесь как дома. Вокруг много воды, растений и мелких укрытий, а значит, есть где жить и летать.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и ондатра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звери хорошо приспособлены к жизни рядом с водой. Болотные заросли помогают им прятаться, строить жилища и находить растения для еды.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болото очищает воду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мхи, корни и торф задерживают грязь и помогают воде становиться чище.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вода в природе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лишнюю воду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 и весной болото словно берёт воду на хранение. Оно не спешит отдавать её сразу, поэтому вода в природе распределяется спокойнее.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Отдают воду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болото понемногу возвращает влагу в ручьи и реки. Благодаря этому они не пересыхают так быстро, даже когда жарко и сухо.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Смягчают разливы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помогают уменьшать сильные паводки, потому что задерживают часть воды у себя. Это полезно и природе, и людям, которые живут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болота помогают климату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хранит следы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болоте растения отмирают не сразу, а их остатки долго лежат в сыром торфе. Так в земле накапливается углерод, словно в большой природной копилке. Это помогает удерживать его внутри болота и не выпускать в воздух.
</a:t>
            </a:r>
            <a:endParaRPr lang="en-US" sz="95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болото осушить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болото осушают или повреждают, торф начинает разрушаться быстрее. Тогда углерод может попасть в воздух. Поэтому даже маленькая трещинка в болоте — это не шутка, а серьёзная перемена для природы.
</a:t>
            </a:r>
            <a:endParaRPr lang="en-US" sz="94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болото — тихий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болото работает незаметно, но очень важно. Оно помогает природе оставаться более устойчивой, а климату — спокойнее. Можно сказать, что это тихий зелёный сторож, который не любит суеты.
</a:t>
            </a:r>
            <a:endParaRPr lang="en-US" sz="94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болот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Цапли стоят почти неподвижно у воды и терпеливо ждут добычу. Им подходят мелкие заводи, кочки и заросли, где удобно ловить рыбу, лягушек и других небольших жителей.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находят на болотах и корм, и укрытие. В густых зарослях им проще прятать гнёзда, а в спокойной воде можно быстро найти пищу и спокойно вырастить птенцов.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выбирают открытые и тихие места, где легко заметить опасность. На болоте они кормятся мелкой живностью, а ещё отдыхают в пути, когда летят далеко на север или юг.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Кулики любят мелководье и сырые берега, где длинные ноги помогают ходить по мягкой почве. Весной и осенью болота становятся для них удобной остановкой на пути перелёта.
</a:t>
            </a:r>
            <a:endParaRPr lang="en-US" sz="8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площадь — а пользы много: болота удерживают огромный запас углерода и помогают замедлять изменение климата.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Global Peatlands Initiative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суши занимают болота, но они хранят очень большой запас углерода в торфе.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беречь болото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 показывает, как не навредить болотной экосистеме во время прогулки и рядом с ней.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болотам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болота уводят воду, мхи и другие растения быстро сохнут. Почва меняется, животным становится тесно и трудно, а болотная жизнь начинает исчезать очень заметно.
</a:t>
            </a:r>
            <a:endParaRPr lang="en-US" sz="760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огонь рядом с болотом опасен: сухая трава вспыхивает быстро, а торф может тлеть долго. После пожара повреждённый участок восстанавливается очень медленно.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строительные работы нарушают тихую болотную среду. Дороги меняют движение воды, а мусор мешает растениям и может навредить птицам и зверям.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растёт и меняется медленно, поэтому любая сильная поломка заметна надолго. Пока слой торфа и мха снова нарастёт, проходит очень много времени.
</a:t>
            </a:r>
            <a:endParaRPr lang="en-US" sz="8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болота в истории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болота часто казались людям мрачными и трудными местами. Из-за туманов, сырости и трясин их побаивались, хотя жизнь там всегда кипела по-своему.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дары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собирали на болотах ягоды, ловили рыбу и находили лекарственные растения. Для многих семей это был важный помощник в повседневной жизни.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болота изучают учёные, потому что в торфе сохраняются следы древних растений и климата. Это помогает узнать, какой была природа очень давно.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13" y="1986438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болотные особенности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Росянка-хищница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растение ловит мелких насекомых на липкие капельки. Так оно получает питание там, где в почве мало полезных веществ, и выглядит при этом совсем невинно.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Мох-водохлёб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умеет удерживать очень много воды и остаётся влажным даже в тёплую погоду. Поэтому он помогает болоту не пересыхать и расти дальше.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клюква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любит сырость и кислую почву. Её красные ягоды хорошо видны на зелёном ковре мха, а после заморозков они становятся особенно вкусными.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обычной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болотные растения не нуждаются в привычной твёрдой земле. Им хватает мха, влажности и терпения, чтобы приспособиться к очень необычным условиям.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болоте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ковёр мха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под ноги, можно увидеть мягкий зелёный ковёр из мхов. Он будто пружинит, а между его подушками блестят капли воды и прячутся крохотные растения.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Кочки, лужицы и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болоте ландшафт меняется на каждом шагу: то кочка, то тёмная лужица, то низкий кустик. Утром всё это нередко укрывает туман, и место кажется настоящей тайной.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которую слышно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болото выглядит тихим, оно совсем не молчит. Слышны лягушки, жужжат насекомые, иногда доносится шорох крыльев, и становится понятно: здесь идёт своя, очень живая работа.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болота важны для природы и человека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болото соединяет воду, живые организмы, климат и наблюдения людей в одну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у болота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тревожь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ловите животных, не рвите редкие растения и не шумите возле гнёзд. На болоте даже небольшой переполох может сильно напугать его жителей.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жечь сухую траву рядом с болотом. Огонь быстро распространяется, а торф может пострадать так, что место будет восстанавливаться очень долго.
</a:t>
            </a:r>
            <a:endParaRPr lang="en-US" sz="819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тропе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стоит только по тропам и настилам. Так мох не ломается под ногами, а человек не проваливается в мягкую и очень влажную почву.
</a:t>
            </a:r>
            <a:endParaRPr lang="en-US" sz="89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чистую воду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оставляйте мусор и не загрязняйте ручьи, которые связаны с болотом. Чистая вода нужна и растениям, и животным, и самому болоту.
</a:t>
            </a:r>
            <a:endParaRPr lang="en-US" sz="9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не пустошь, а полезный мир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хранит воду, очищает её и помогает множеству растений и животных. Если относиться к нему бережно, этот тихий мир и дальше будет помогать природе.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2026-05-26T08:46:38Z</dcterms:created>
  <dcterms:modified xsi:type="dcterms:W3CDTF">2026-05-26T08:46:38Z</dcterms:modified>
</cp:coreProperties>
</file>