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аграрное производство: значение, структура и современные проблемы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и животных обеспечивает пищу миру, но зависит от климата, ресурсов и рынка.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 — важнейшая отрасль мирового хозяйства
</a:t>
            </a:r>
            <a:endParaRPr lang="en-US" sz="183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доля сельского хозяйства в мировом ВВП невелика (около 4%), оно кормит население, влияет на цены и занятость. Особенно велика роль отрасли в странах Азии и Африки, где она часто определяет доходы семей.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мирового сельского хозяйства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культуры — пшеница, рис, кукуруза, соя, сахарный тростник и картофель. Они поставляют сырьё для питания и промышленности, а их распределение связано с климатом и водой.
</a:t>
            </a:r>
            <a:endParaRPr lang="en-US" sz="878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крупный рогатый скот, свиноводство, птицеводство и овцеводство. Региональная структура зависит от кормовой базы, традиций и возможностей ветеринарного контроля.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тесно примыкает к аграрному сектору, поскольку обеспечивает продовольствие и сырьё. Его развитие также зависит от природных условий и организации промысла.
</a:t>
            </a:r>
            <a:endParaRPr lang="en-US" sz="892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 дополняет продовольственную сферу за счёт продукции леса и сырья. В мировом аграрном комплексе оно связано с охраной ресурсов и рациональным использованием территорий.
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служит не только базой питания, но и сырьём для комбикормов и переработки. В регионах с дефицитом кормов роль кукурузы и ячменя особенно заметна.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зерновые культуры мира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кукурузы, пшеницы и риса показывает, что мировой продовольственный и кормовой рынки зависят от нескольких культур и условий их выращивания.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ориентиры по структуре мирового производства зерновых; точные доли зависят от года и источника.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производители концентрируют выпуск ключевых культур, а значит, их урожайность и экспортная политика отражаются на мировых ценах и доступности сырья.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по производству основных культур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сосредоточено в ограниченном круге государств: поэтому мировой рынок чувствителен к погодным аномалиям и решениям по экспорту.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крупнейших стран-производителей по каждой культуре (без указания годового среза).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и устойчивые формы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поясе чаще всего выращивают зерновые и картофель, развито молочно-мясное животноводство и производство кормов. Эти занятия опираются на смену сезонов и более предсказуемый режим осадков.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аграрных зон мира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 засушливые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и субтропических районах особенно распространены плантации кофе, какао, бананов, чая, хлопчатника и сахарного тростника. В засушливых зонах Азии, Северной Африки и Ближнего Востока стабильные урожаи обеспечиваются орошением.
</a:t>
            </a:r>
            <a:endParaRPr lang="en-US" sz="8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урожайность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задают «рамки» для урожая: плодородие почв, температура, количество осадков и продолжительность вегетации. Существенна и обеспеченность водой, особенно в периоды роста.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факторы повышают результат: механизация, удобрения, селекция семян, защита растений, орошение и грамотная организация труда. Современная техника помогает точнее выполнять агротехнические операции.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интенсивных хозяйствах урожаи обычно выше, потому что технологии уменьшают зависимость от случайностей. В экстенсивных системах больше решает площадь земель, а не качество и точность ухода.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сельскохозяйственной продукции от поля до рынка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производства и типовые точки возникновения потерь при доставке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доля зерна и сои работает как сырьё для животноводства: продукция превращается в корм, а затем — в мясо и молоко.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используется сельскохозяйственная продукция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использования объясняет, почему растениеводство и животноводство взаимосвязаны. Потери усиливаются там, где слабее хранение и транспорт.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доли направлений использования продукции (без указания конкретного года, ориентировочный уровень).
</a:t>
            </a:r>
            <a:endParaRPr lang="en-US" sz="6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 мировой аграрной системе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обеспечивает мясо, молоко, яйца, шерсть и другие виды сырья. Оно дополняет растениеводство и формирует устойчивые цепочки поставок для пищевой и лёгкой промышленности.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темпы роста характерны для птицеводства и свиноводства: они отличаются высокой продуктивностью при относительно меньших сроках выращивания. Это делает производство более управляемым.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животноводства сосредоточены в Китае, США, Бразилии, странах Европейского союза и Индии. На развитие отрасли влияют кормовая база, ветеринарный контроль, переработка и спрос.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формируется природными условиями, уровнем технологий и исторически сложившейся структурой хозяйства. Ниже — примеры ключевых поставщиков и их основных экспортных позиций.
</a:t>
            </a:r>
            <a:endParaRPr lang="en-US" sz="824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экспортёры аграрной продукции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сосредоточен у нескольких стран, а набор культур и товаров отражает и специализацию, и возможности переработки.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структуре агроэкспорта (учебный обзор; точные доли по годам не указаны).
</a:t>
            </a:r>
            <a:endParaRPr lang="en-US" sz="6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цифровые инструменты меняют поле и ферму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 автоматизация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 может работать по заданной траектории с высокой точностью, уменьшая перекрытия и «лишние» проходы. Это помогает экономить топливо и повышает управляемость работ, особенно на больших площадях.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 капельное орошение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и у корней растений измеряют влажность и температуру, а затем воду подают дозированно. Капельное орошение снижает потери на испарение и делает полив более предсказуемым.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дроны для мониторинга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 воздуха и из космоса помогает выявлять проблемные зоны: недостаток влаги, очаги болезней, неравномерность роста. На основе данных фермер точнее планирует обработку и корректирует работу.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 урожайности часто проявляются не в один сезон: пострадают всхожесть, качество зерна и кормов, а также устойчивость к болезням.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для сельского хозяйства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культуры сильнее зависят от влаги и стабильного теплового режима, поэтому при экстремумах растут потери и риск дефицитов.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представление климатических факторов; шкала значений условная (для визуализации динамики).
</a:t>
            </a:r>
            <a:endParaRPr lang="en-US" sz="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93" y="2007275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835" y="2007275"/>
            <a:ext cx="2934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882" y="2007275"/>
            <a:ext cx="3423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674" y="2007275"/>
            <a:ext cx="3423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 деградация почв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пахотных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под пашню невелики и во многих регионах практически не растут. Поэтому даже умеренное снижение качества почв заметно отражается на урожайности и стабильности производства.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потеря верхнего слоя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ветровой и водной эрозии разрушается структура почвы и вымываются питательные вещества. В итоге растения получают меньше доступной влаги и элементов питания.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при нарушениях водного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орошение организовано без учёта баланса влаги, соли могут накапливаться в верхних горизонтах. Это ухудшает рост культур и повышает потребность в мелиорации.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плодородия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выращивание одних и тех же культур и недостаток органики ведут к снижению содержания гумуса. Урожайность падает, а зависимость от удобрений растёт.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Переуплотнение и опустынивание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техника, плохая обработка и дефицит растительного покрова ухудшают воздухообмен почвы. В засушливых районах это ускоряет деградацию и расширяет зоны опустынивания.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и неравный доступ к пище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продовольствия определяется не только тем, сколько произведено, но и тем, кто может купить или своевременно получить продукты. Разрыв между регионами остаётся заметным.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— бедность и конфликты, слабая инфраструктура и нестабильность цен. Дополняют картину потери после сбора урожая и перебои в поставках.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страны Африки к югу от Сахары и Южной Азии: быстрый рост населения сочетается с ограниченными ресурсами, а меры по обеспечению питания усложняются.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продовольствия в стране уязвимые группы часто сталкиваются с дефицитом качественной пищи и неполноценным рационом. Это влияет на здоровье и развитие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продукции от производителя к потребителю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цепочка движения сельхозпродукции с местами потерь качества и стоимости.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практики удерживают высокую продуктивность и одновременно берегут ресурсы: влагу, плодородие почв и биоразнообразие. Это снижает долгосрочные риски для урожая и кормов.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минимальная обработка почвы и агролесоводство уменьшают эрозию и улучшают структуру грунта. Экономное орошение и точное внесение удобрений уменьшают потери и лишнюю нагрузку на среду.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химической нагрузки и оптимизация технологий помогают ограничивать деградацию и поддерживать экосистемные услуги. При росте населения и климатическом давлении такие подходы становятся особенно важными.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складывается из природных условий и многолетнего опыта хозяйствования: климат задаёт возможные культуры, а экономика закрепляет выбранные направления.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сельского хозяйства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производят разные товары, поэтому изменения цен и погодные аномалии проявляются неодинаково и требуют диверсификации поставок.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сопоставление специализаций по регионам (учебная иллюстрация); значения столбцов условные.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мирового аграрного производства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растёт из-за численности населения, урбанизации и изменения рациона. Поэтому придётся увеличивать выпуск продовольствия, кормов и сельхозсырья при ограниченных ресурсах.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развитии отрасли ключевую роль играют цифровые решения, селекция устойчивых сортов и экономия воды. Эти меры помогают работать точнее и снижать риски засух и экстремальной жары.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направлением становится сокращение потерь после сбора урожая: улучшение хранения, логистики и переработки повышает эффективность даже без расширения посевных площадей.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Автоматизация, биотехнологии, точное земледелие и устойчивые цепочки поставок позволят совместить рост производства с сохранением природной среды и устойчивостью к климатическим изменениям.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мирового аграрного производства для общества и природы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аграрное производство обеспечивает продовольствие, влияет на экономику и напрямую зависит от климата, почв, воды, техники и торговли. Главные вызовы — риски, деградация земель, потери и неравный доступ.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2026-05-13T22:36:03Z</dcterms:created>
  <dcterms:modified xsi:type="dcterms:W3CDTF">2026-05-13T22:36:03Z</dcterms:modified>
</cp:coreProperties>
</file>