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русской литературе XIX века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XIX века говорят о вере и душе человека?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молитва стала важной темой в литературе XIX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Россия жила в эпоху войн, перемен и нравственных споров. Молитва помогала писателям показать совесть, страх, надежду и желание духовно измениться.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мотив молитвы в произведениях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обращается к Богу, когда не может справиться с бедой сам. Такая молитва показывает его уязвимость, надежду и доверие к высшей силе.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часто рождается из чувства вины. В этот момент персонаж честно смотрит на свои поступки и ищет путь к исправлению, а не только утешение.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трудную минуту молитва помогает герою не опустить руки. Она становится первым шагом к внутреннему обновлению и к более правильному выбору.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нравственными ценностями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молитва — знак духовной жизни человека. Через неё видно, что герой ищет не только выход из ситуации, но и смысл своих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сосредоточенность в молитвенной сцене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становится тихо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литературе часто звучит в минуты тишины, когда герой остаётся один на один со своими мыслями. В такой момент особенно заметны его страх, надежда и внутренняя собранность.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нередко используют свечу, икону, храм или вечерний свет. Эти детали делают сцену особенно спокойной и помогают понять, что происходит в душе персонажа.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авторы чаще обращались к теме молитвы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отражает не количество строк, а заметность мотива в известных произведениях и его роль в смысле текста.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писателя молитва звучит по-своему: от лирического смирения до глубокого духовного испытания.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 школьно изучаемым произведениям русской литературы XIX века, 2025
</a:t>
            </a:r>
            <a:endParaRPr lang="en-US" sz="7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молитва как очищение души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«Отцы пустынники и жены непорочны...» молитва звучит спокойно и ясно. Она связана со смирением, покаянием и желанием стать чище перед Богом и людьми.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молитва не только просит о помощи, но и помогает человеку собраться внутри. Она делает душу тише, а мысли — честнее и строже к себе.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«Пророке» молитвенный мотив связан с преображением человека и его ответственностью за слово. Поэт становится тем, кто должен говорить правду и служить людям через поэзию.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важен для поэта разговор человека с высшей силой в момент одиночества и душевной боли.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стихотворение «Молитва»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самых известных лирических стихотворений Лермонтова прямо называется «Молитва»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вера, совесть и покаяние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молитва связана с нравственным пробуждением. Она напоминает герою, что внешнее благополучие ничего не значит без чистой совести и внутренней правды.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письмах и размышлениях писателя вера становится важной темой разговора о добре, служении и личной ответственности. Для него это не отвлечённая идея, а руководство к жизни.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мотив помогает увидеть разницу между маской героя и его настоящим состоянием. Внешне персонаж может выглядеть уверенно, но внутри переживать пустоту и стыд.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у Гоголя часто ведёт к покаянию. Она показывает, что человеку нужно не скрывать слабость, а признать её и начать духовно меняться.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144" y="1238150"/>
            <a:ext cx="18506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19" y="3001300"/>
            <a:ext cx="333112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Тютчева человек часто чувствует себя очень маленьким перед природой и огромным миром. Это рождает тихое, почти молитвенное размышление о жизни и судьбе.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Тайна, которую нельзя объяснить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не всё поддаётся разуму и точным словам. Поэтому молитвенный мотив помогает передать чувство тайны, когда человек ищет смысл, но не находит простого ответа.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словно прислушивается к тому, что выше повседневной суеты. В этом внимании к невидимому миру чувствуется уважение к тайному порядку Вселенной и месту человека в нём.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человек перед тайной мира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молитвы у разных писателей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помогает увидеть, как один мотив раскрывает разные стороны духовной жизни 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у разных авторов раскрывает не одну тему, а целый духовный мир: от покаяния до сострадания и служения людям.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 изучаемые произведения русской литературы XIX века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молитва и нравственный выбор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молитва связана с правдой и внутренней честностью: герой не прячется за красивыми словами, а старается увидеть себя таким, какой он есть на самом деле.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толстовские персонажи нередко стоят перед выбором между гордостью и добром, личной выгодой и состраданием. В такие минуты молитва становится проверкой совести и желания жить правильно.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вера заметна не только в словах, но и в поступках. Поэтому молитвенный мотив помогает показать, как человек меняется, если действительно стремится к простоте и нравственной ясности.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Достоевский: молитва как путь к состраданию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переживания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сталкивается со страданием, виной или сильным страхом. Именно в этот момент у Достоевского особенно ясно видно, как человеку не хватает внутренней опоры.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поворот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молитвы герой начинает иначе смотреть на себя и других. В нём рождается желание сострадать, каяться и искать путь к добру, а не к отчаянию.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Богу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появляется как тихая просьба о помощи, прощении или силе выдержать испытание. Она соединяет смирение, жалость к ближнему и надежду не ожесточиться.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мотив молитвы в литературном произведении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внутреннее переживание героя переходит в молитву, размышление и нравственное обновление.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сопровождают молитву в текстах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и тихий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сцене свеча часто становится знаком сосредоточенности и надежды. Мягкий свет отделяет героя от шумного мира и помогает увидеть, что молитва связана с личным, очень тихим разговором о самом важном.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 домашний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в доме или храмовое пространство создают ощущение духовной опоры. Такой образ показывает, что молитва у писателей XIX века может звучать и в большой церкви, и в обычной семейной комнате.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вечер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книга, вечерний свет и почти полная тишина помогают замедлить действие. Эти детали делают сцену молитвы особенно сосредоточенной и наглядно передают состояние героя, который задумался о себе и своей жизни.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связаны с молитвой в литературе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молитвы особенно часто появляется в переломные моменты, когда герой ищет выход и не может справиться с переживаниями один.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надежда и раскаяние: именно они чаще всего ведут героя к внутреннему изменению и нравственному шагу.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 изучаемым произведениям Пушкина, Лермонтова, Гоголя, Толстого и Достоевского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молитвы в литературных текстах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Молитвенная речь часто строится на повторяющихся словах и прямом обращении к Богу. Это делает её сосредоточенной, искренней и особенно значимой для читателя.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молитве нередко звучат простые и короткие предложения. Такая форма помогает передать не рассуждение, а живое чувство, когда человек говорит предельно честно и ясно.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молитвенная интонация звучит мягко и мелодично. Ритм и повтор делают текст похожим на тихое обращение, которое легко запоминается и звучит торжественно.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духовного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встречаются слова милость, душа, вера, покой, спасение, грех и надежда. Они помогают сразу понять, что речь идёт о внутренней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молитвы с народной и семейной культурой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читателей XIX века молитва была частью повседневного опыта: её слышали дома, в храме и в школе. Поэтому литературные сцены с молитвой сразу вызывали чувство узнавания.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традиция придавала этому мотиву особую теплоту. Он напоминал о вечерних обращениях к Богу, о родительском примере и о детском ощущении защищённости и порядка.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жизнь тоже была хорошо знакома многим людям. Колокольный звон, иконы, службы и посты создавали общий культурный фон, понятный даже тем, кто не был глубоко образован.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мотив соединял высокую литературу с обычной жизнью. Читатель видел в героях не далёких книжных персонажей, а людей, близких по семейным и духовным переживаниям.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показывает, что писатели XIX века интересовались не только событиями и поступками, но и тем, что происходит в душе человека в трудную минуту.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мотив особенно ясно видны главные темы эпохи: совесть, добро, страдание, надежда и нравственный выбор. Они объединяют разные произведения и авторов.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замечает молитвенные сцены, ему легче понять характер героя и ценности самого писателя. Поэтому мотив становится ключом к духовному смыслу русской литературы.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мотив помогает понять русскую литературу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где особенно заметен мотив молитвы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один мотив по-разному раскрывает внутренний мир человека у разных авторов.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молитва связана с духовным движением героя: от тревоги и вины — к надежде, добру и внутреннему очищению.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 изучаемые произведения русской литературы XIX века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в литературе нужна молитва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русской литературе XIX века помогает увидеть, как писатели говорили о совести, вере, страдании и надежде. Через неё раскрывается живой внутренний мир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2026-05-22T11:12:42Z</dcterms:created>
  <dcterms:modified xsi:type="dcterms:W3CDTF">2026-05-22T11:12:42Z</dcterms:modified>
</cp:coreProperties>
</file>