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Литературно-критическая программа славянофилов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стала языком русской самобытности и духовного выбора?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формирования взглядов славянофилов
</a:t>
            </a:r>
            <a:endParaRPr lang="en-US" sz="181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1830–1840-е годы спор о пути России стал центральным для московской критики, журналов и философских кружков. На этом фоне славянофилы искали ответ на вопрос, что делает русскую культуру самостоятельной.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ценилась ими прежде всего за духовную цельность, живую связь с народной жизнью и способность выражать национальный опыт.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отвергали мысль о необходимости копировать Запад, настаивая на органическом развитии общества, языка и искусства из собственной почвы.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опирались на православие и историческую традицию, считая их основой культурной самобытности России и нравственного развития личности.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Идейные источники славянофильской критики
</a:t>
            </a:r>
            <a:endParaRPr lang="en-US" sz="23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Хомяков и идея соборности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Хомяков понимал соборность как свободное единение людей, основанное на вере, доверии и общей ответственности. В такой модели культура рождается не из разрозненных мнений, а из внутреннего согласия.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для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литературы это означало особое внимание к цельности, нравственной энергии и связи произведения с общностью национальной жизни. Искусство ценилось тогда, когда оно выражало не частный взгляд, а живой дух народа.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Киреевский противопоставлял западной рассудочности идею цельного знания, где разум не отделяется от веры, нравственного чувства и внутреннего опыта человека.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считал, что односторонний рационализм делает культуру внешней и фрагментарной, разрушая ее духовную глубину и внутреннюю гармонию.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Киреевский ценил не только форму, но и историческую насыщенность текста, его способность сохранять связь с живой традицией.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по его мысли, становится значительным тогда, когда за художественной оболочкой ощущается национальный характер и подлинное духовное содержание.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Киреевский: критика западного рационализма
</a:t>
            </a:r>
            <a:endParaRPr lang="en-US" sz="21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сравнительная характеристика взглядов по материалам темы; шкала условная.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и западники: главное расхождение взглядов
</a:t>
            </a:r>
            <a:endParaRPr lang="en-US" sz="176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спор шел не только о политике, но и о том, что считать источником культурного 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традиции, веры и народа, тем ближе позиция к славянофильской; акцент на реформе и рациональном прогрессе ведет к западничеству.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 для славянофилов означала не фольклорную стилизацию, а подлинное выражение духовного строя нации в языке, образах и конфликте.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высоко ценились тексты, в которых слышны живой русский язык, историческая память и народные представления о добре, долге и справедливости.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чужим образцам, салонная изысканность и искусственная книжность воспринимались как признаки отрыва литературы от реальной русской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 как главный критерий оценки литературы
</a:t>
            </a:r>
            <a:endParaRPr lang="en-US" sz="19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образуют единую систему оценки культуры и литературы.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формулы славянофильской критики, XIX век.
</a:t>
            </a:r>
            <a:endParaRPr lang="en-US" sz="726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славянофильской программы
</a:t>
            </a:r>
            <a:endParaRPr lang="en-US" sz="2226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понятия взаимосвязаны: они описывают не отдельные качества, а цельную модель культуры, основанную на вере, традиции и внутренней согласованности.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славянофилы оценивали литературное произведение
</a:t>
            </a:r>
            <a:endParaRPr lang="en-US" sz="182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славянофильской критики: от связи текста с жизнью народа к итоговой духовно-художественной оценке.
</a:t>
            </a:r>
            <a:endParaRPr lang="en-US" sz="8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 славянофильской критике
</a:t>
            </a:r>
            <a:endParaRPr lang="en-US" sz="2647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видели в языке не украшение текста, а носитель национального сознания. Поэтому они особенно ценили ясность, точность и внутреннюю силу русской 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книжной отвлеченности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искусственность и подражание французской манере воспринимались как отрыв от реальности. Литература, по их мнению, должна говорить естественно и содержательно.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народные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Пословичная речь и меткие обороты казались им признаками связи литературы с народной жизнью. Такие формы придавали тексту выразительность и историческую глубину.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память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славянофилов язык сохранял опыт поколений, общественные представления и духовные ценности. Поэтому забота о языке была для них заботой о культурной преемственности.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древнерусское наследие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как живая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славянофилов народная песня сохраняла не только сюжет, но и интонацию народной жизни. В ней слышались вера, труд, семейный уклад и представления о нравственном долге. Именно поэтому фольклор воспринимался как подлинный голос истории.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и житие: слово о смысле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житийная литература казались им образцами, где историческое событие соединено с духовной оценкой. Такое слово не просто сообщает факты, а показывает смысл человеческого пути. В этом они видели редкое единство памяти и идеала.
</a:t>
            </a:r>
            <a:endParaRPr lang="en-US" sz="1370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словесность и преемственность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древнерусскому наследию подтверждало для славянофилов самостоятельность русской традиции. Сказания, былины и церковные тексты связывали поколения в единое культурное пространство. Через них они читали историю России как непрерывное духовное развитие.
</a:t>
            </a:r>
            <a:endParaRPr lang="en-US" sz="13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славянофилов к Пушкину и Гоголю
</a:t>
            </a:r>
            <a:endParaRPr lang="en-US" sz="2368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1840-е: Гоголь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стал для них писателем, который обнажил нравственные противоречия общества и заставил говорить о духовном состоянии человека.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подтвердили для славянофилов, что великая литература рождается из русской жизни и выражает национальную основу искусства.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1830-е: 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Пушкина славянофилы восприняли как автора, создавшего зрелый русский литературный язык и показавшего внутреннюю гармонию национальной культуры.
</a:t>
            </a:r>
            <a:endParaRPr lang="en-US" sz="11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«Литературно-критическая программа славянофилов»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важные для славянофильской критики
</a:t>
            </a:r>
            <a:endParaRPr lang="en-US" sz="229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славянофилов интересовали темы, связанные с духовной и национальной целостностью.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ценности, формирующие общность и преемственность; общественно-политические сюжеты важны, но подчинены нравственной перспективе.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литературные кружки сделали славянофильские идеи публичными: через статьи и обсуждения спорили о языке, образовании, крепостном праве и путях исторического развития России.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полемика 1840-х годов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с западниками была не только теоретической. Она затрагивала вопрос о том, должна ли литература воспитывать общество, сохранять традицию или служить проводником реформ.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критика превратилась в форму гражданского разговора о будущем страны. Спор о художественных произведениях стал способом обсуждать культуру, власть и ответственность образованного сословия.
</a:t>
            </a:r>
            <a:endParaRPr lang="en-US" sz="11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славянофильской критики и их основные идеи.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и их вклад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был собственный акцент, но вместе они создали единую программу, где литература связана с национальным самосознанием и духовной традицией.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нередко идеализировали допетровскую Русь и деревенскую общину, поэтому реальные социальные конфликты, неравенство и историческая сложность общества оказывались на втором плане.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противоречия программы
</a:t>
            </a:r>
            <a:endParaRPr lang="en-US" sz="2663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нормативный подход иногда ограничивал литературный анализ: важнее становились нравственный смысл и духовная позиция текста, чем художественная форма, композиция или индивидуальный стиль автора.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взгляд, однако, усиливал внимание к исторической памяти, морали и культурной преемственности. Он помогал рассматривать литературу как часть большого разговора о судьбе народа.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программа сочетала тонкие наблюдения с идеализацией прошлого. Ее ценность не в полноте объяснения, а в способности выявлять мировоззренческую основу художественного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славянофильской критики на последующую мысль
</a:t>
            </a:r>
            <a:endParaRPr lang="en-US" sz="174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идеи славянофилов перешли из литературной критики в более широкий гуманитарный контекст.
</a:t>
            </a:r>
            <a:endParaRPr lang="en-US" sz="9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программа важна сегодня
</a:t>
            </a:r>
            <a:endParaRPr lang="en-US" sz="190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Славянофильская критика помогает понять, как в культуре соотносятся традиция и обновление, национальная самобытность и внешние влияния. Эти вопросы по-прежнему видны в спорах о языке, идентичности и роли гуманитарного образования.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литературы это особенно важно: такой подход учит видеть в произведении не только сюжет и героев, но и мировоззрение эпохи, связь текста с историей идей и общественной мыслью.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5" y="1260940"/>
            <a:ext cx="473746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46" y="1996913"/>
            <a:ext cx="421108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78" y="3530319"/>
            <a:ext cx="479700" cy="383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59" y="4269011"/>
            <a:ext cx="421108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для анализа текстов
</a:t>
            </a:r>
            <a:endParaRPr lang="en-US" sz="2595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прежде всего искали в тексте нравственный смысл, веру и внутреннюю цельность. Произведение ценилось тогда, когда оно говорило о человеке как о существе духовном.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признаком подлинности считалась естественная русская речь. Ценились ясность, точность, народная интонация и отсутствие искусственной книжности, отдаляющей текст от реальной жизни.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должно было сохранять связь с прошлым народа, его обычаями и опытом. История понималась как источник смысла, а не просто как фон для действия.
</a:t>
            </a:r>
            <a:endParaRPr lang="en-US" sz="1195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тому, как в тексте показаны семья, община и взаимная ответственность людей. Эти темы считались показателем целостности общественной жизни.
</a:t>
            </a:r>
            <a:endParaRPr lang="en-US" sz="1111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Славянофилов интересовало, как герой отвечает за свои поступки и соотносит личную волю с нравственным долгом. Именно здесь, по их мнению, раскрывается глубина произведения.
</a:t>
            </a:r>
            <a:endParaRPr lang="en-US" sz="11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Славянофильская критика: итог и значение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Славянофильская программа показала, что литература может быть не только искусством слова, но и выражением народного духа, исторической памяти и нравственного идеала. Ее идеи остаются важны для понимания русской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2026-05-19T21:01:59Z</dcterms:created>
  <dcterms:modified xsi:type="dcterms:W3CDTF">2026-05-19T21:01:59Z</dcterms:modified>
</cp:coreProperties>
</file>