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и векторные величины. Направленные отрезки
</a:t>
            </a:r>
            <a:endParaRPr lang="en-US" sz="1344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направление и чертёж: как связаны скаляры, векторы и направленный отрезок?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геометрии 9 класса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читать чертежи, работать с координатами и понимать задачи, где важно не только значение, но и направление движения, силы или перемещения.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Скалярная величина: число и единица измерения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132" y="1407316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Скалярная величина задаётся одним числом и единицей измерения. Для её понимания не нужно указывать сторону, направление движения или расположение объекта.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360132" y="1205630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значение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132" y="2153418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скалярным величинам относятся длина, площадь, объём, масса, время и температура. Их можно записать как 7 см, 12 м², 3 кг или 25 °C.
</a:t>
            </a:r>
            <a:endParaRPr lang="en-US" sz="831" dirty="0"/>
          </a:p>
        </p:txBody>
      </p:sp>
      <p:sp>
        <p:nvSpPr>
          <p:cNvPr id="11" name="Text 5"/>
          <p:cNvSpPr txBox="1"/>
          <p:nvPr/>
        </p:nvSpPr>
        <p:spPr>
          <a:xfrm>
            <a:off x="360132" y="1951732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скаляров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267" y="2899521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величины сравнивают по числам при одинаковых единицах измерения. Например, 8 м больше 5 м, а 30 минут больше 20 минут.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267" y="2697834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267" y="3645623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скаляра не требуется рисунок со стрелкой. Достаточно точной записи числа и единицы, чтобы полностью задать величину.
</a:t>
            </a:r>
            <a:endParaRPr lang="en-US" sz="831" dirty="0"/>
          </a:p>
        </p:txBody>
      </p:sp>
      <p:sp>
        <p:nvSpPr>
          <p:cNvPr id="15" name="Text 9"/>
          <p:cNvSpPr txBox="1"/>
          <p:nvPr/>
        </p:nvSpPr>
        <p:spPr>
          <a:xfrm>
            <a:off x="360267" y="3443937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стрелок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132" y="4391725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нужна только величина без направления, речь обычно идёт о скаляре. Такой ответ читается прямо по числу и единице измерения.
</a:t>
            </a:r>
            <a:endParaRPr lang="en-US" sz="831" dirty="0"/>
          </a:p>
        </p:txBody>
      </p:sp>
      <p:sp>
        <p:nvSpPr>
          <p:cNvPr id="17" name="Text 11"/>
          <p:cNvSpPr txBox="1"/>
          <p:nvPr/>
        </p:nvSpPr>
        <p:spPr>
          <a:xfrm>
            <a:off x="360132" y="4190039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задаче
</a:t>
            </a:r>
            <a:endParaRPr lang="en-US" sz="9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величина: модуль и направление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величина задаётся не только числом, но и направлением. Без указания направления её смысл оказывается неполным, поэтому одной записи недостаточно.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учитывать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вектора существенны модуль, направление, а в некоторых задачах и точка приложения. Эти признаки помогают точно описывать действие или движение.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векторным величинам относятся сила, скорость, ускорение и перемещение. Все они связаны с тем, куда направлено действие или движение.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вектор показывают стрелкой: длина соответствует модулю, а наконечник указывает направление. Это удобно для геометрических чертежей и схем.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скалярных и векторных величин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двумя группами величин и помогает не путать число с полным смыслом записи.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 описывается числом, а вектор требует ещё и направления; одинаковые числа у них не означают одинаковый смысл.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темы.
</a:t>
            </a:r>
            <a:endParaRPr lang="en-US" sz="8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величины чаще встречаются в школьных задачах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две группы примеров; векторные величины особенно часто встречаются там, где важны движение и действие.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нужны в задачах, но направление особенно важно для перемещения, скорости и силы.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школьного курса математики и физики.
</a:t>
            </a:r>
            <a:endParaRPr lang="en-US" sz="8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|a|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длину вектора без учёта направления.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показывает, насколько «длинен» вектор. Для сравнения векторов по величине используют именно модуль, а не направление.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запись вектора и его модуля.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тип величины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признакам величины и направлению.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 как геометрическая модель вектора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 имеет две выделенные точки: начало и конец. Они показывают, откуда начинается вектор и куда он направлен на чертеже.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обозначают стрелкой у конца отрезка. По ней легко понять, в какую сторону действует сила или происходит перемещение.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как модуль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направленного отрезка соответствует модулю вектора. Чем длиннее стрелка, тем больше числовое значение величины, которую она изображает.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направленный отрезок помогает наглядно записывать векторы, сравнивать их и изображать движение на плоскости без лишних слов.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и записывается направленный отрезок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522870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стрелке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начальную точку, затем конечную. Именно положение стрелки показывает, в каком направлении следует читать запись.
</a:t>
            </a:r>
            <a:endParaRPr lang="en-US" sz="1243" dirty="0"/>
          </a:p>
        </p:txBody>
      </p:sp>
      <p:sp>
        <p:nvSpPr>
          <p:cNvPr id="12" name="Text 3"/>
          <p:cNvSpPr txBox="1"/>
          <p:nvPr/>
        </p:nvSpPr>
        <p:spPr>
          <a:xfrm>
            <a:off x="320775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вектора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записывают как AB или →AB. Такая запись подчёркивает, что важны не только точки, но и направление от A к B.
</a:t>
            </a:r>
            <a:endParaRPr lang="en-US" sz="1243" dirty="0"/>
          </a:p>
        </p:txBody>
      </p:sp>
      <p:sp>
        <p:nvSpPr>
          <p:cNvPr id="13" name="Text 4"/>
          <p:cNvSpPr txBox="1"/>
          <p:nvPr/>
        </p:nvSpPr>
        <p:spPr>
          <a:xfrm>
            <a:off x="605550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точки местами, получится вектор противоположного направления. Его длина останется той же, но смысл на чертеже изменится.
</a:t>
            </a:r>
            <a:endParaRPr lang="en-US" sz="12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скалярных и векторных величин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единицы могут встречаться у разных величин: решающим признаком остаётся не единица, а наличие или отсутствие направления.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не определяют тип величины. Скаляры и модули векторов записываются одинаково, но смысл у них разный.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«Скалярные и векторные величины». 2025
</a:t>
            </a:r>
            <a:endParaRPr lang="en-US" sz="8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70" y="1311375"/>
            <a:ext cx="7857859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величин из геометрии и повседневной жизни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важно только для векторных величин. По записи можно сразу понять, достаточно ли числа или нужно указать сторону движения.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 одна и та же единица может использоваться для величин разных типов.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 темы.
</a:t>
            </a:r>
            <a:endParaRPr lang="en-US" sz="8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 перемещение: разные геометрические характеристики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показывает, сколько метров прошёл объект вдоль своей линии движения. Это скалярная величина: для неё достаточно числа и единицы измерения, направление не требуется.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 — длина траектории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соединяет начальную и конечную точки движения. Оно показывает не весь маршрут, а лишь изменение положения, поэтому относится к векторным величинам.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 — кратчайший переход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движение началось и закончилось в одной точке, перемещение равно нулю, хотя путь может быть большим. Это хорошо видно на схеме или чертеже.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маршрут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путаница между этими понятиями приводит к неверному ответу. Нужно всегда уточнять, спрашивают длину маршрута или итоговое изменение положения.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9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как вектор в задачах на движение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уточняют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важна только быстрота движения, скорость рассматривают как скаляр. Если нужно указать, куда движется объект, скорость становится векторной величиной.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включает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«5 м/с на север» содержит два элемента: числовое значение и направление. Без второго элемента описание движения будет неполным.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меняет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встречное движение важно понять, сближаются ли объекты или расходятся. Здесь направление часто важнее самого числа, потому что оно определяет ответ.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чертежом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скорость можно показать стрелкой. Её длина отражает модуль, а направление стрелки помогает читать движение точно и без лишних слов.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направленного отрезка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обычного отрезка получить наглядную модель вектора.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окружающей жизни и школьных задачах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 карте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погодной карте стрелка ветра показывает, куда он движется, а длина стрелки — его силу или скорость. Так обычный прогноз становится наглядным и понятным даже без длинного объяснения. Ученик сразу видит направление и может связать его с местностью.
</a:t>
            </a:r>
            <a:endParaRPr lang="en-US" sz="978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спортсмена
</a:t>
            </a:r>
            <a:pPr algn="l" indent="0" marL="0">
              <a:lnSpc>
                <a:spcPct val="115000"/>
              </a:lnSpc>
              <a:buNone/>
            </a:pPr>
            <a:r>
              <a:rPr lang="en-US" sz="72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 на трассе движется не просто быстро, а ещё и в определённую сторону. Если написать «12 км/ч на восток», получится уже векторная величина. Такая запись помогает в задачах на движение и в реальных схемах маршрута.
</a:t>
            </a:r>
            <a:endParaRPr lang="en-US" sz="1080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 строительстве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предмет действует сила вниз, стрелка на рисунке показывает и направление, и место приложения. Это важно в строительных чертежах, где нужно точно понимать, куда направлено действие. Без стрелки смысл задачи был бы неполным.
</a:t>
            </a:r>
            <a:endParaRPr lang="en-US" sz="9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скалярными и векторными величинами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затруднения встречаются чаще всего при чтении условия и анализе чертежа.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 — свести вектор только к числу. Чтобы избежать ошибки, всегда проверяйте направление и смысл величины в задаче.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типичных учебных ошибок.
</a:t>
            </a:r>
            <a:endParaRPr lang="en-US" sz="8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распознавания величины в задаче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формулировку условия: иногда достаточно числа, а иногда обязательно нужно учитывать направление.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полезная проверка — понять, требуется ли направление. Если да, перед вами вектор; если нет, обычно достаточно скаляра.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темы.
</a:t>
            </a:r>
            <a:endParaRPr lang="en-US" sz="8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77911"/>
            <a:ext cx="350400" cy="35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5029" y="2278699"/>
            <a:ext cx="278775" cy="371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20254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геометрией и координатной плоскостью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отрезков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точно задавать длины на чертеже. Направленный отрезок делает изображение понятным: видно, где начало, где конец и какова длина.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вектор удобно связывать с перемещением от одной точки к другой. Это помогает читать схемы и записывать положение без лишних слов.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 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текстовых задачах направленный отрезок переводит словесное описание в аккуратный рисунок. Так легче сравнивать величины, отслеживать движение и не путать направление.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Дальнейшая 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скаляров и векторов пригодится позже при изучении координат, преобразований и свойств фигур. Эта тема становится основой для более сложных построений.
</a:t>
            </a:r>
            <a:endParaRPr lang="en-US" sz="9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 или вектор: решает не число, а смысл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 величину, а направление делает её вектором. Направленный отрезок помогает увидеть это на чертеже и уверенно решать задачи без путаницы.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2026-06-03T14:15:34Z</dcterms:created>
  <dcterms:modified xsi:type="dcterms:W3CDTF">2026-06-03T14:15:34Z</dcterms:modified>
</cp:coreProperties>
</file>