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7727" y="529650"/>
            <a:ext cx="3180145" cy="4084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64175" y="529650"/>
            <a:ext cx="4240500" cy="4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Ненаследственная (фенотипическая) изменчивость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среда меняет признаки без изменения ДНК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8375" y="287475"/>
            <a:ext cx="3914100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00" y="4716675"/>
            <a:ext cx="449700" cy="2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69400" y="714000"/>
            <a:ext cx="3917700" cy="3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Одинаковый вид — разные признаки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Особи одного вида могут заметно отличаться по росту, окраске, массе и форме листьев, потому что условия жизни влияют на проявление признаков. Такие различия называют фенотипической изменчивостью: наследственный материал остаётся прежним, а внешний вид и свойства меняются.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25150" y="1299150"/>
            <a:ext cx="34833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Ненаследственная изменчивость проявляется под действием среды и не становится новым наследственным признаком.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31030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92975" y="1493400"/>
            <a:ext cx="3764700" cy="21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20004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признак позволяет отличить это явление от мутаций: ДНК не изменяется.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12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темы по школьному курсу биологии
</a:t>
            </a:r>
            <a:endParaRPr lang="en-US" sz="3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среды, влияющие на признаки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организм может по-разному реагировать на несколько условий одновременно. Влияние факторов зависит от возраста, вида и того, какой признак рассматривается.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заметными обычно становятся питание, свет и температура, но каждый фактор действует по-разному на разные признаки.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составлена по материалам школьной биологии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1983" y="1396250"/>
            <a:ext cx="3520484" cy="283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 растений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00200" y="1751010"/>
            <a:ext cx="2156700" cy="97022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 листья
</a:t>
            </a:r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одуванчика на солнце листья обычно мельче и плотнее, а в тени — крупнее и тоньше. Это помогает растению лучше использовать доступный свет и уменьшать потери воды.
</a:t>
            </a:r>
            <a:endParaRPr lang="en-US" sz="810" dirty="0"/>
          </a:p>
        </p:txBody>
      </p:sp>
      <p:sp>
        <p:nvSpPr>
          <p:cNvPr id="10" name="Text 3"/>
          <p:cNvSpPr txBox="1"/>
          <p:nvPr/>
        </p:nvSpPr>
        <p:spPr>
          <a:xfrm>
            <a:off x="2918901" y="2284776"/>
            <a:ext cx="2156700" cy="104648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3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 форма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водных растений листья меняются в зависимости от глубины воды и силы течения. В разных условиях один и тот же вид может образовывать более узкие, широкие или сильно вытянутые листья.
</a:t>
            </a:r>
            <a:endParaRPr lang="en-US" sz="833" dirty="0"/>
          </a:p>
        </p:txBody>
      </p:sp>
      <p:sp>
        <p:nvSpPr>
          <p:cNvPr id="11" name="Text 4"/>
          <p:cNvSpPr txBox="1"/>
          <p:nvPr/>
        </p:nvSpPr>
        <p:spPr>
          <a:xfrm>
            <a:off x="600204" y="2932921"/>
            <a:ext cx="2156700" cy="97022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и окраска
</a:t>
            </a:r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гортензии оттенок цветков зависит от свойств почвы. В кислой почве соцветия чаще становятся голубыми, а в менее кислой — розовыми, хотя сам вид растения остаётся тем же.
</a:t>
            </a:r>
            <a:endParaRPr lang="en-US" sz="81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3700" y="468375"/>
            <a:ext cx="4302300" cy="80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 животных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035075" y="1643575"/>
            <a:ext cx="44403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Сезонная окраска
</a:t>
            </a:r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зайца-беляка зимой шерсть становится белой, а летом — более тёмной. Такая смена окраски помогает животному быть менее заметным в разные сезоны и связана с условиями среды.
</a:t>
            </a:r>
            <a:endParaRPr lang="en-US" sz="1157" dirty="0"/>
          </a:p>
        </p:txBody>
      </p:sp>
      <p:sp>
        <p:nvSpPr>
          <p:cNvPr id="8" name="Text 2"/>
          <p:cNvSpPr txBox="1"/>
          <p:nvPr/>
        </p:nvSpPr>
        <p:spPr>
          <a:xfrm>
            <a:off x="1035075" y="2578511"/>
            <a:ext cx="44403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и питание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насекомых скорость развития и размеры тела зависят от температуры и количества пищи. При более благоприятных условиях они проходят развитие быстрее и часто достигают больших размеров.
</a:t>
            </a:r>
            <a:endParaRPr lang="en-US" sz="1064" dirty="0"/>
          </a:p>
        </p:txBody>
      </p:sp>
      <p:sp>
        <p:nvSpPr>
          <p:cNvPr id="9" name="Text 3"/>
          <p:cNvSpPr txBox="1"/>
          <p:nvPr/>
        </p:nvSpPr>
        <p:spPr>
          <a:xfrm>
            <a:off x="1035075" y="3513446"/>
            <a:ext cx="44403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Уход и кормление
</a:t>
            </a:r>
            <a:pPr algn="l" indent="0" marL="0">
              <a:lnSpc>
                <a:spcPct val="115000"/>
              </a:lnSpc>
              <a:buNone/>
            </a:pPr>
            <a:r>
              <a:rPr lang="en-US" sz="11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домашних животных состояние шерсти, упитанность и общий вид заметно зависят от рациона и ухода. Эти изменения формируются в течение жизни и отражают влияние окружающих условий.
</a:t>
            </a:r>
            <a:endParaRPr lang="en-US" sz="1102" dirty="0"/>
          </a:p>
        </p:txBody>
      </p:sp>
      <p:sp>
        <p:nvSpPr>
          <p:cNvPr id="10" name="Text 4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84358" y="1352325"/>
            <a:ext cx="2485384" cy="32013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 человека
</a:t>
            </a:r>
            <a:endParaRPr lang="en-US" sz="2500" dirty="0"/>
          </a:p>
        </p:txBody>
      </p:sp>
      <p:sp>
        <p:nvSpPr>
          <p:cNvPr id="11" name="Text 2"/>
          <p:cNvSpPr txBox="1"/>
          <p:nvPr/>
        </p:nvSpPr>
        <p:spPr>
          <a:xfrm>
            <a:off x="864674" y="1486932"/>
            <a:ext cx="2232819" cy="131775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7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Тренировки
</a:t>
            </a:r>
            <a:pPr algn="l" indent="0" marL="0">
              <a:lnSpc>
                <a:spcPct val="115000"/>
              </a:lnSpc>
              <a:buNone/>
            </a:pPr>
            <a:r>
              <a:rPr lang="en-US" sz="11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физические занятия увеличивают объём мышц, улучшают осанку и развивают выносливость. Такие изменения возникают постепенно и показывают, как организм приспосабливается к нагрузке.
</a:t>
            </a:r>
            <a:endParaRPr lang="en-US" sz="1127" dirty="0"/>
          </a:p>
        </p:txBody>
      </p:sp>
      <p:sp>
        <p:nvSpPr>
          <p:cNvPr id="12" name="Text 3"/>
          <p:cNvSpPr txBox="1"/>
          <p:nvPr/>
        </p:nvSpPr>
        <p:spPr>
          <a:xfrm>
            <a:off x="3455586" y="148693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7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Загар
</a:t>
            </a:r>
            <a:pPr algn="l" indent="0" marL="0">
              <a:lnSpc>
                <a:spcPct val="115000"/>
              </a:lnSpc>
              <a:buNone/>
            </a:pPr>
            <a:r>
              <a:rPr lang="en-US" sz="11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 действием солнечного света кожа вырабатывает больше меланина, поэтому появляется загар. Это защитная реакция организма, которая зависит от длительности и силы воздействия света.
</a:t>
            </a:r>
            <a:endParaRPr lang="en-US" sz="1127" dirty="0"/>
          </a:p>
        </p:txBody>
      </p:sp>
      <p:sp>
        <p:nvSpPr>
          <p:cNvPr id="13" name="Text 4"/>
          <p:cNvSpPr txBox="1"/>
          <p:nvPr/>
        </p:nvSpPr>
        <p:spPr>
          <a:xfrm>
            <a:off x="864649" y="312043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 самочувствие
</a:t>
            </a:r>
            <a:pPr algn="l" indent="0" marL="0">
              <a:lnSpc>
                <a:spcPct val="115000"/>
              </a:lnSpc>
              <a:buNone/>
            </a:pPr>
            <a:r>
              <a:rPr lang="en-US" sz="11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Питание, сон и общее состояние здоровья влияют на рост и массу тела. Если режим меняется, признаки тоже меняются, но сами по себе такие изменения не переходят потомкам.
</a:t>
            </a:r>
            <a:endParaRPr lang="en-US" sz="113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1100" y="2229700"/>
            <a:ext cx="4332300" cy="1250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и ненаследственная изменчивость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чем отличаются изменения признаков, вызванные средой, от изменений, связанных с наследственным материалом.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различие — в наследовании и в том, затрагивается ли генетический материал.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 школьному курсу биологии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среды меняют проявление признака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условия жизни влияют на фенотип без изменения ДНК.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525500" y="1648700"/>
            <a:ext cx="29886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 задаёт границы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организма есть пределы, в которых могут меняться признаки. Эти границы определяются наследственными особенностями и не выходят за рамки возможного для данного вида.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649000" y="3751700"/>
            <a:ext cx="29886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выбирает вариант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Температура, свет, питание и другие условия влияют на то, какой именно признак проявится внутри этих границ. Поэтому один и тот же организм может выглядеть по-разному.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737400" y="1648700"/>
            <a:ext cx="29886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достигает предела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некоторых признаков диапазон широкий, а у других почти не меняется. После достижения верхней границы дальнейшее улучшение условий уже даёт слабый или заметно меньший эффект.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747875" y="344150"/>
            <a:ext cx="7576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 реакции — пределы изменчивости
</a:t>
            </a:r>
            <a:endParaRPr lang="en-US" sz="2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влияния среды на разные признаки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разных признаков одна и та же среда вызывает разный эффект: одни легко меняются, другие почти не реагируют.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чувствительны к среде рост и масса тела; группа крови практически не изменяется, потому что её норма реакции узка.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 материалам школьной биологии; значения условные, для наглядного сравнения.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4400" y="1851234"/>
            <a:ext cx="376800" cy="37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250" y="1851234"/>
            <a:ext cx="376800" cy="37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4399" y="3553752"/>
            <a:ext cx="376800" cy="3349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1943" y="3527269"/>
            <a:ext cx="339413" cy="387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78300" y="622900"/>
            <a:ext cx="77874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модификации полезны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608254" y="4715454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124385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настройка у растений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2962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могут менять размер и форму листьев в зависимости от света, влаги и питания. Это помогает им лучше ловить свет и экономить воду без изменения наследственного материала.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47270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выживаемости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95847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Модификационные изменения дают организму преимущество уже в течение жизни. Он быстрее подстраивается к холоду, жаре, нехватке пищи или сезонным переменам и легче сохраняет нормальную работу.
</a:t>
            </a:r>
            <a:endParaRPr lang="en-US" sz="1013" dirty="0"/>
          </a:p>
        </p:txBody>
      </p:sp>
      <p:sp>
        <p:nvSpPr>
          <p:cNvPr id="13" name="Text 6"/>
          <p:cNvSpPr txBox="1"/>
          <p:nvPr/>
        </p:nvSpPr>
        <p:spPr>
          <a:xfrm>
            <a:off x="124385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Приспособление у животных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729625" y="4064220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животных сезонная окраска, густота шерсти и состояние тела могут меняться под влиянием среды. Такие изменения помогают лучше переносить зиму, лето и различия в уходе.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547270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Гибкость у человека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4958475" y="406422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человека тренированность, осанка и загар зависят от образа жизни и внешних условий. Это позволяет организму отвечать на нагрузку и солнце без наследственных изменений.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5087" y="1087645"/>
            <a:ext cx="3718800" cy="20155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0087" y="1087645"/>
            <a:ext cx="3718800" cy="20155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75088" y="3780575"/>
            <a:ext cx="3718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солнечной стороне листья у растения обычно меньше, плотнее и темнее, а в тени — крупнее и тоньше. Это не разные виды, а один организм, который по-разному проявляет признаки в разных условиях. Такая пластичность особенно заметна у растений, растущих возле окна или под кронами деревьев.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75089" y="3241225"/>
            <a:ext cx="37188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растение — два облика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850112" y="3780575"/>
            <a:ext cx="3718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Подросток, который начал регулярно заниматься спортом, постепенно становится более выносливым, а мышцы и осанка заметно меняются. При этом его наследственность не превращается в «спортивную» сама по себе. Пластичность помогает организму отвечать на нагрузку в пределах своих возможностей.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50114" y="3241225"/>
            <a:ext cx="37188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Тренировки меняют внешний вид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747875" y="41952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Пластичность организмов
</a:t>
            </a:r>
            <a:endParaRPr lang="en-US" sz="2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678300" y="341775"/>
            <a:ext cx="77874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34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не относится к ненаследственной изменчивости
</a:t>
            </a:r>
            <a:endParaRPr lang="en-US" sz="2334" dirty="0"/>
          </a:p>
        </p:txBody>
      </p:sp>
      <p:sp>
        <p:nvSpPr>
          <p:cNvPr id="11" name="Text 2"/>
          <p:cNvSpPr txBox="1"/>
          <p:nvPr/>
        </p:nvSpPr>
        <p:spPr>
          <a:xfrm>
            <a:off x="707350" y="2038238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Изменения, связанные с мутациями, не относятся к ненаследственной изменчивости, потому что при них меняется ДНК. Это уже наследственный материал, а не временная реакция организма на условия среды.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703820" y="2038289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Врождённые признаки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Группа крови, форма уха и многие другие особенности определяются генами. Они не возникают из-за питания, света или температуры, поэтому не считаются ненаследственными изменениями.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710652" y="2038289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919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Пересадка органов
</a:t>
            </a:r>
            <a:pPr algn="l" indent="0" marL="0">
              <a:lnSpc>
                <a:spcPct val="110046"/>
              </a:lnSpc>
              <a:buNone/>
            </a:pPr>
            <a:r>
              <a:rPr lang="en-US" sz="919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пересадки органа меняется не признак, сформированный средой, а медицинское состояние человека. Такой случай не показывает модификационную изменчивость, потому что не связан с обычным влиянием условий жизни.
</a:t>
            </a:r>
            <a:endParaRPr lang="en-US" sz="919" dirty="0"/>
          </a:p>
        </p:txBody>
      </p:sp>
      <p:sp>
        <p:nvSpPr>
          <p:cNvPr id="14" name="Text 5"/>
          <p:cNvSpPr txBox="1"/>
          <p:nvPr/>
        </p:nvSpPr>
        <p:spPr>
          <a:xfrm>
            <a:off x="6717469" y="2038289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критерий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изменение относилось к ненаследственной изменчивости, оно должно возникать под действием среды, не затрагивать ДНК и быть обратимым или временным при изменении условий.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фенотипической изменчивости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улучшении условий организм не может бесконечно увеличивать признак: предел задают наследственные возможности.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признака усиливается только до границы нормы реакции, после чего дополнительное улучшение среды почти не меняет результат.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Схематический график по школьному курсу биологии; значения условные.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3700" y="468375"/>
            <a:ext cx="4302300" cy="80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изучают фенотипическую изменчивость
</a:t>
            </a:r>
            <a:endParaRPr lang="en-US" sz="2278" dirty="0"/>
          </a:p>
        </p:txBody>
      </p:sp>
      <p:sp>
        <p:nvSpPr>
          <p:cNvPr id="8" name="Text 1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222775" y="2182945"/>
            <a:ext cx="3385500" cy="7776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Обработка результатов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Полученные сведения заносят в таблицы и простые графики. По ним удобно делать вывод: если признаки меняются при одинаковом генотипе, значит, решающую роль сыграла среда.
</a:t>
            </a:r>
            <a:endParaRPr lang="en-US" sz="1064" dirty="0"/>
          </a:p>
        </p:txBody>
      </p:sp>
      <p:sp>
        <p:nvSpPr>
          <p:cNvPr id="10" name="Text 3"/>
          <p:cNvSpPr txBox="1"/>
          <p:nvPr/>
        </p:nvSpPr>
        <p:spPr>
          <a:xfrm>
            <a:off x="986622" y="1643569"/>
            <a:ext cx="3433813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условий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сравнивают особей одного вида, живущих в разных условиях. Это помогает увидеть, какие различия связаны не с наследственностью, а с питанием, освещением, температурой или уходом.
</a:t>
            </a:r>
            <a:endParaRPr lang="en-US" sz="1064" dirty="0"/>
          </a:p>
        </p:txBody>
      </p:sp>
      <p:sp>
        <p:nvSpPr>
          <p:cNvPr id="11" name="Text 4"/>
          <p:cNvSpPr txBox="1"/>
          <p:nvPr/>
        </p:nvSpPr>
        <p:spPr>
          <a:xfrm>
            <a:off x="986622" y="2578500"/>
            <a:ext cx="3433813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Измерение признаков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измеряют рост, массу, размеры листьев, скорость развития и другие показатели. Точные данные важны, потому что заметные изменения не всегда можно оценить только на глаз.
</a:t>
            </a:r>
            <a:endParaRPr lang="en-US" sz="1064" dirty="0"/>
          </a:p>
        </p:txBody>
      </p:sp>
      <p:sp>
        <p:nvSpPr>
          <p:cNvPr id="12" name="Text 5"/>
          <p:cNvSpPr txBox="1"/>
          <p:nvPr/>
        </p:nvSpPr>
        <p:spPr>
          <a:xfrm>
            <a:off x="986622" y="3513431"/>
            <a:ext cx="3433813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и опыт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используют наблюдение и эксперимент, чтобы проверить, как именно среда влияет на организм. В опыте легче отделить действие одного фактора от влияния остальных условий.
</a:t>
            </a:r>
            <a:endParaRPr lang="en-US" sz="106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0700" y="1881050"/>
            <a:ext cx="4332300" cy="1726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4263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среды и признаки, которые они изменяют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78175" y="1173375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условия среды по-разному влияют на проявление признаков у растений, животных и человека.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фактор может влиять на несколько признаков, а один признак нередко зависит сразу от нескольких условий среды.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00700" y="4468300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школьного курса биологии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1983" y="1396250"/>
            <a:ext cx="3520484" cy="283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повседневной жизнью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00200" y="1775272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8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и питание
</a:t>
            </a:r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подросток недосыпает и питается неравномерно, это может замедлять рост и ухудшать самочувствие. Организм реагирует на режим дня быстрее, чем на любые долгие наследственные изменения.
</a:t>
            </a:r>
            <a:endParaRPr lang="en-US" sz="768" dirty="0"/>
          </a:p>
        </p:txBody>
      </p:sp>
      <p:sp>
        <p:nvSpPr>
          <p:cNvPr id="11" name="Text 3"/>
          <p:cNvSpPr txBox="1"/>
          <p:nvPr/>
        </p:nvSpPr>
        <p:spPr>
          <a:xfrm>
            <a:off x="2918900" y="1775275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2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Комнатные 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подоконнике растения тянутся к свету и меняют форму побегов и листьев. При недостатке освещения они становятся вытянутыми и слабыми, что хорошо видно в быту.
</a:t>
            </a:r>
            <a:endParaRPr lang="en-US" sz="832" dirty="0"/>
          </a:p>
        </p:txBody>
      </p:sp>
      <p:sp>
        <p:nvSpPr>
          <p:cNvPr id="12" name="Text 4"/>
          <p:cNvSpPr txBox="1"/>
          <p:nvPr/>
        </p:nvSpPr>
        <p:spPr>
          <a:xfrm>
            <a:off x="2918899" y="2931818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3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перемены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и летом одни и те же организмы выглядят по-разному: меняются окраска, густота шерсти, активность или состояние листьев. Это наглядный пример действия среды.
</a:t>
            </a:r>
            <a:endParaRPr lang="en-US" sz="773" dirty="0"/>
          </a:p>
        </p:txBody>
      </p:sp>
      <p:sp>
        <p:nvSpPr>
          <p:cNvPr id="13" name="Text 5"/>
          <p:cNvSpPr txBox="1"/>
          <p:nvPr/>
        </p:nvSpPr>
        <p:spPr>
          <a:xfrm>
            <a:off x="600204" y="2931808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8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и осанка
</a:t>
            </a:r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физические нагрузки развивают силу, выносливость и помогают поддерживать правильную осанку. Эти признаки усиливаются постепенно и зависят от систематичности занятий.
</a:t>
            </a:r>
            <a:endParaRPr lang="en-US" sz="76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темы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генотип и среда вместе формируют фенотип и его ненаследственные изменения.
</a:t>
            </a:r>
            <a:endParaRPr lang="en-US" sz="1308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72450" y="1461225"/>
            <a:ext cx="7726500" cy="26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Ненаследственная изменчивость в жизни организма
</a:t>
            </a:r>
            <a:pPr algn="l" indent="0" marL="0">
              <a:lnSpc>
                <a:spcPct val="100000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Ненаследственная изменчивость показывает, как среда ежедневно влияет на организм. Она объясняет различия между особями одного вида и подчёркивает: фенотип меняется в пределах, заданных генотипом.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2026-06-01T12:00:26Z</dcterms:created>
  <dcterms:modified xsi:type="dcterms:W3CDTF">2026-06-01T12:00:26Z</dcterms:modified>
</cp:coreProperties>
</file>