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в действии: что умеют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помогают говорить, дружить, спрашивать и понимать друг друга.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окружает школьника каждый день: дома, на уроках, в книгах и в разговоре с друзьями. Он помогает читать задания, писать понятно и выражать свои мысли без лишних догадок.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язык в жизни третьеклассника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начинает действие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вежливое слово может остановить шум, попросить о помощи или начать игру. «Пожалуйста», «спасибо» и «здравствуй» сразу делают обращение дружелюбнее.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не просто украшают речь — они помогают людям слышать друг друга без ссоры. Вежливое слово часто работает лучше громкого замечания.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меняет смысл фразы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фраза может прозвучать радостно или сердито, даже если слова не менялись. Всё решает голос, его сила и настроение.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говорит спокойно, его легче понять. А резкая интонация может обидеть, хотя фраза сама по себе совсем обычная.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Вопросительная интонация помогает узнать, что нужно ответить, а не выполнять просьбу. Без неё вопрос иногда звучит почти как приказ — вот такая хитрость речи.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важно следить не только за словами, но и за тем, как они звучат. Интонация показывает, что мы чувствуем и чего хотим.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5" y="74425"/>
            <a:ext cx="4820159" cy="498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4650" y="1709900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Улыбка, кивок или поднятая рука могут сказать многое без слов. Они помогают показать согласие, просьбу или удивление, особенно когда в классе шумно.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934650" y="619700"/>
            <a:ext cx="40119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 и мимика помогают понять смысл
</a:t>
            </a:r>
            <a:endParaRPr lang="en-US" sz="2579" dirty="0"/>
          </a:p>
        </p:txBody>
      </p:sp>
      <p:sp>
        <p:nvSpPr>
          <p:cNvPr id="6" name="Text 2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934650" y="3403888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Лицо, поза и движение рук подсказывают, что чувствует человек. Если замечать эти сигналы, общаться становится легче и понятнее, а недоразумений — меньше.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3200" y="1483351"/>
            <a:ext cx="299025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526101"/>
            <a:ext cx="391500" cy="313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46831" y="1483351"/>
            <a:ext cx="348862" cy="3987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и письменная речь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звучит в разговоре, ответе у доски и чтении вслух. С её помощью мы сразу слышим вопрос, ответ и настроение собеседника.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речь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остаётся в тетради, записке или сообщении. Письмо помогает сохранить мысль, выполнить задание и рассказать о событии без спешки.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
</a:t>
            </a:r>
            <a:pPr algn="ctr" indent="0" marL="0">
              <a:lnSpc>
                <a:spcPct val="100000"/>
              </a:lnSpc>
              <a:buNone/>
            </a:pPr>
            <a:r>
              <a:rPr lang="en-US" sz="1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 нужна, когда люди обсуждают что-то вместе. В разговоре важно говорить чётко, чтобы собеседник не гадал, как в детской игре в шёпот.
</a:t>
            </a:r>
            <a:endParaRPr lang="en-US" sz="1379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мысли
</a:t>
            </a:r>
            <a:pPr algn="ctr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речь помогает составлять предложения, короткие рассказы и ответы. Она особенно полезна, когда нужно подумать, проверить и написать аккуратно.
</a:t>
            </a:r>
            <a:endParaRPr lang="en-US" sz="137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понятному высказыванию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мысль превращается в ясное сообщение для собеседника.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 делают речь ясной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Точные слова помогают отличать похожие предметы и действия. Если сказать не «большой», а «огромный», слушатель сразу лучше представляет размер.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Слова точно называют цвет, форму, настроение и поступок. Тогда рассказ звучит ясно, а собеседнику не приходится угадывать, что имелось в виду.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Чем точнее слово, тем меньше путаницы в речи. Это особенно полезно, когда нужно объяснить задание, описать предмет или рассказать о событии.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несколькими значениями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может иметь сразу несколько значений. Например, «ключ» бывает и от двери, и к задаче, а «лук» — это овощ или оружие из старинных сказок.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нужное значение, важно смотреть на текст и ситуацию. Контекст помогает быстро разобраться, как будто слово само подсказывает свой ответ.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звуков к чёткой речи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состоит из звуков. Если произносить их ясно, речь становится понятнее для всех слушателей.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280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Слоги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собираются в слоги, а слоги — в слова. Так речь получает удобный ритм и легче запоминается.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58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Скороговорки, рифмы и короткие упражнения помогают говорить отчётливо. Это как зарядка для языка — только весёлая.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838" y="1596676"/>
            <a:ext cx="391500" cy="34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338" y="1596676"/>
            <a:ext cx="391500" cy="34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9454" y="3274476"/>
            <a:ext cx="391500" cy="39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1748" y="3274476"/>
            <a:ext cx="391500" cy="39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в сказках и стихах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образы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и стихи рисуют в воображении лес, терем, солнце и героя в пути. Благодаря образным словам текст становится живым, а слушателю легче представить картину и запомнить её.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помогают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3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строки звучат как песенка. Они подчёркивают важную мысль, делают чтение плавным и помогают ребёнку быстро узнать знакомый текст почти с первого раза.
</a:t>
            </a:r>
            <a:endParaRPr lang="en-US" sz="1334" dirty="0"/>
          </a:p>
        </p:txBody>
      </p:sp>
      <p:sp>
        <p:nvSpPr>
          <p:cNvPr id="15" name="Text 4"/>
          <p:cNvSpPr txBox="1"/>
          <p:nvPr/>
        </p:nvSpPr>
        <p:spPr>
          <a:xfrm>
            <a:off x="843816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звучание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слова часто рифмуются и шагают в одном ритме. От этого речь звучит красиво и легко, будто сама просится быть прочитанной вслух с выражением.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724210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или смешной тон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сказках и детских стихах встречаются смешные, ласковые и добрые выражения. Они создают настроение, вызывают улыбку и делают текст особенно близким детям.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6175" y="1159575"/>
            <a:ext cx="2081100" cy="208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475" y="1159575"/>
            <a:ext cx="2081100" cy="208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учат кратко и мудро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45970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мастер не спешит с топором
</a:t>
            </a:r>
            <a:pPr algn="ctr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хотел быстро смастерить кормушку и почти сразу взялся за дело. Но дедушка напомнил: «Семь раз отмерь, один раз отрежь». Ребёнок сначала всё проверил, а потом сделал ровные детали. Кормушка получилась аккуратной и крепкой.
</a:t>
            </a:r>
            <a:endParaRPr lang="en-US" sz="928" dirty="0"/>
          </a:p>
        </p:txBody>
      </p:sp>
      <p:sp>
        <p:nvSpPr>
          <p:cNvPr id="10" name="Text 3"/>
          <p:cNvSpPr txBox="1"/>
          <p:nvPr/>
        </p:nvSpPr>
        <p:spPr>
          <a:xfrm>
            <a:off x="52439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делу — время, а игре — час
</a:t>
            </a:r>
            <a:pPr algn="ctr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дети собрались во дворе играть в мяч. Но сначала один друг доделал домашнее задание, чтобы потом отдыхать спокойно. Так пословица «Делу время, потехе час» помогла ему не торопиться и всё успеть без лишней суеты.
</a:t>
            </a:r>
            <a:endParaRPr lang="en-US" sz="95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укрепляют дружбу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слово может поднять настроение, как тёплый шарф в холодный день. Когда мы хвалим старание, друг чувствует поддержку и хочет стараться дальше.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 звучит мягко и понятно. Слова «пожалуйста» и «спасибо» помогают избежать обиды, а спокойный тон делает разговор легче даже после ошибки.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огорчён, добрые слова помогают помириться. Извинение, сочувствие и честная похвала возвращают доверие и делают класс, дом и игру дружелюбнее.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подходящие слова в разговоре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выбора слов в устной и письменной речи: от понимания собеседника к ясному и вежливому сообщению.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в современном языке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появляются новые предметы и занятия, язык быстро находит для них названия. Так в речи входят слова из техники, науки, спорта и игр, и они становятся привычными.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«интернет», «компьютер», «смайлик» и «сканер» помогают назвать то, что дети видят дома, в школе и в сообщениях. Без них обойтись уже трудно, как без рюкзака на уроках.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часто приходят вместе с новыми способами общения. Мы слышим их в разговорах, читаем в книгах и видим в инструкциях, когда узнаём что-то новое.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слово кажется незнакомым только сначала. Стоит понять его значение и использовать несколько раз, и оно становится таким же обычным, как любимая тетрадь.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в телефоне и сообщениях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сообщениях мы часто пишем быстро и коротко, но смысл всё равно должен быть ясным. Если фраза слишком сокращена, собеседник может понять её по-разному и даже немного обидеться.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Эмодзи, голосовые записи и короткие ответы помогают общаться, но они не заменяют вежливые слова. Лучше написать просто, проверить текст и не превращать сообщение в салют из знаков и смайликов.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2497200" cy="46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речь помогает учиться на уроках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65163" y="133475"/>
            <a:ext cx="26154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урока
</a:t>
            </a:r>
            <a:pPr algn="r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ставит вопрос, а дети слушают и уточняют непонятное. Точные слова помогают сразу понять тему и не перепутать задание.
</a:t>
            </a:r>
            <a:endParaRPr lang="en-US" sz="1329" dirty="0"/>
          </a:p>
        </p:txBody>
      </p:sp>
      <p:sp>
        <p:nvSpPr>
          <p:cNvPr id="10" name="Text 3"/>
          <p:cNvSpPr txBox="1"/>
          <p:nvPr/>
        </p:nvSpPr>
        <p:spPr>
          <a:xfrm>
            <a:off x="3265163" y="3827425"/>
            <a:ext cx="26154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и запись
</a:t>
            </a:r>
            <a:pPr algn="r" indent="0" marL="0">
              <a:lnSpc>
                <a:spcPct val="100000"/>
              </a:lnSpc>
              <a:buNone/>
            </a:pPr>
            <a:r>
              <a:rPr lang="en-US" sz="12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отвечает вслух или записывает наблюдение, ясная речь показывает, что он понял материал. Чем точнее формулировка, тем легче объяснить свою мысль.
</a:t>
            </a:r>
            <a:endParaRPr lang="en-US" sz="1204" dirty="0"/>
          </a:p>
        </p:txBody>
      </p:sp>
      <p:sp>
        <p:nvSpPr>
          <p:cNvPr id="11" name="Text 4"/>
          <p:cNvSpPr txBox="1"/>
          <p:nvPr/>
        </p:nvSpPr>
        <p:spPr>
          <a:xfrm>
            <a:off x="6443138" y="1978500"/>
            <a:ext cx="26154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заданием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математике нужно назвать действие, объяснить ход решения и проверить ответ. На окружающем мире слова помогают описать признаки, сравнить явления и сделать вывод.
</a:t>
            </a:r>
            <a:endParaRPr lang="en-US" sz="11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разных народов заслуживают уважения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язык хранит сказки, песни, поговорки и память народа. Когда мы бережно относимся к чужому языку, мы проявляем уважение к людям, их дому и их истории.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живёт рядом с другими языками и иногда заимствует нужные слова. Так речь становится богаче, а новые понятия быстрее входят в повседневную жизнь.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Уважать языки — значит не смеяться над чужим произношением и не считать один язык лучше другого. У каждого языка есть свои красивые слова и свои добрые традиции.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знает несколько языков, он может понимать больше людей и больше культур. Это похоже на большую карту мира, где у каждой страны есть свой голос.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помогает поднять портфель
</a:t>
            </a:r>
            <a:pPr algn="ctr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коридоре у первоклассника рассыпались тетради. Старший ученик не прошёл мимо, а спокойно сказал: «Давай помогу». От таких простых слов стало легче не только нести учебники, но и не расстраиваться. Добрая фраза сразу превратилась в полезное дело.
</a:t>
            </a:r>
            <a:endParaRPr lang="en-US" sz="872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объяснение спасло игру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поссорились из-за правил новой игры. Один мальчик не спорил громко, а чётко объяснил порядок ходов и предложил попробовать ещё раз. Слова помогли всем разобраться, и игра продолжилась без обиды. Так речь стала настоящим помощником.
</a:t>
            </a:r>
            <a:endParaRPr lang="en-US" sz="890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Похвала, которая придаёт смелости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волновалась перед чтением стихотворения. Учитель и одноклассники поддержали её словами: «У тебя получится». Она выпрямилась, улыбнулась и прочитала без страха. Иногда короткая похвала действует лучше любого длинного совета и очень помогает поверить в себя.
</a:t>
            </a:r>
            <a:endParaRPr lang="en-US" sz="890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язык становится делом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— наш помощник каждый день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помогает учиться, дружить и понимать людей рядом. Если говорить точно, вежливо и ясно, слова работают как добрые ключики: открывают разговор, поддержку и хорошее настроение.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2026-05-21T12:40:47Z</dcterms:created>
  <dcterms:modified xsi:type="dcterms:W3CDTF">2026-05-21T12:40:47Z</dcterms:modified>
</cp:coreProperties>
</file>