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 Freund … Wer ist er?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рассказывать о друге по-немецки легко и понятно.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рассказ о друге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тексте о друге обычно называют имя, возраст, внешность, характер и любимые занятия. Для этого нужны простые модели с er и wir, а также знакомые глаголы: heißen, sein, haben, mögen, spielen.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 возраст друга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друга по имени: Mein Freund heißt … . Так сразу понятно, о ком идёт речь, и рассказ звучит по-немецки правильно и просто.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добавить, что он Schüler из Klasse oder Schule. Если известно, уместно назвать город или класс, чтобы рассказ стал чуть более личным.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говорят, сколько ему лет: Er ist neun Jahre alt. Для 4 класса лучше выбирать короткие фразы без сложных слов и длинных объяснений.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друг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друг высокий и всегда улыбается. У него светлые волосы и аккуратная школьная одежда. Такой образ сразу делает рассказ живым и добрым, а на картинке хорошо смотрится весёлый школьник во дворе.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 светлые волосы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трёх признаков: он маленький, с карими глазами и тёмными волосами. Простые слова помогают быстро представить друга. На иллюстрации подходит сцена, где дети стоят рядом и разговаривают после уроков.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детали, но важные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247" y="1498750"/>
            <a:ext cx="439200" cy="390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характер друга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 часто весело: он умеет шутить по-доброму и поднимать настроение. Даже обычная перемена рядом с таким другом становится чуть радостнее и совсем не скучной.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Lustig und fröhlich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ждать своей очереди, не спорит без причины и говорит правду. Такой характер особенно ценят в классе, потому что с таким другом можно спокойно и доверительно общаться.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Ruhig und ehrlich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друг легко идёт на контакт, здоровается первым и умеет поддержать разговор. С ним в классе спокойно, потому что он относится к другим вежливо и без лишних обид.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Нett und freundlich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с заданиями, если что-то не получается, и не смеётся над ошибками. Такой поступок показывает настоящую дружбу и делает совместную работу в школе намного приятнее.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Hilfsbereit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занятия и хобби
</a:t>
            </a:r>
            <a:endParaRPr lang="en-US" sz="31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ещё сказать? Er liest gern. Это простая и очень удобная модель для 4 класса. Она помогает рассказать, чем друг занимается после школы в тишине и с удовольствием.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любят LEGO и разные игры. В рассказе подойдут слова: Er mag Spielen sehr. Так сразу видно, что друг умеет радоваться свободному времени и делиться хорошим настроением.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конструкторы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может очень любить футбол или велосипед. Тогда подойдут фразы: Er spielt gern Fußball. Er fährt gern Rad. Эти слова легко запомнить и приятно использовать в рассказе.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он любит рисовать, можно сказать: Er zeichnet gern. Такой вариант хорошо показывает спокойное и интересное увлечение. А рисунки друга можно даже описать одной короткой фразой.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друзья делают вместе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часто играют во дворе, гуляют после уроков или катаются на велосипеде. Иногда они просто смеются и идут вместе домой — тоже важное дело, между прочим.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прогулки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друзья могут делать домашнюю работу, рисовать или собирать конструктор. Если один помогает другому, дружба становится ещё крепче и звучит в рассказе очень тепло.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помощь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короткого рассказа о друге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собрать 5–6 коротких фраз в понятный и аккуратный текст.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описания внешности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начала хватит нескольких простых слов: groß, klein, blond, braun. Они помогают быстро описать друга и не перегружают текст лишними подробностями.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удобно использовать слова для деталей лица и фигуры: schlank, kurz, lang, schwarz, rot. Их легко связать с фразой Er hat … и сразу получить готовое предложение.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описании можно добавить schön и modern. Такие слова делают рассказ более живым, но их лучше использовать аккуратно, чтобы текст оставался понятным для четвероклассника.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эти слова идут с haben: Er hat blonde Haare. Er hat braune Augen. Это простая модель, которую легко повторить вслух и записать без ошибок.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описания характера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доброго и понятного рассказа подходят слова nett, freundlich и hilfsbereit. Они хорошо показывают, что друг умеет помогать, делиться и относиться к людям по-доброму.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ответа подойдут и слова mutig, fleißig. Их удобно связывать с поступками: он не боится отвечать у доски, старается на уроках и помогает товарищам.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передать настроение, можно сказать fröhlich, lustig или ruhig. Такие слова легко представить: один друг смешит класс, другой спокойно ждёт своей очереди, а третий всегда улыбается.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в школе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легче всего рассказывать о друге, потому что знакомые ситуации сразу вспоминаются: он сидит рядом, читает вместе с тобой и помогает на уроках.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упомянуть Klasse, Schule, Pausenhof и Lieblingsfach. Такие слова делают рассказ понятным, а школьная сцена — живой и близкой для четвероклассника.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лучший друг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не оставляет один на один с трудным заданием: подсказывает, объясняет и делится карандашом, если нужно.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умеет хранить секреты, поддерживать в трудный момент и делать обычный день немного лучше.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остаётся рядом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ним можно смеяться, играть и не бояться ошибиться, потому что он добрый и честный.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 спокойно и весело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шесть опорных фраз помогают быстро построить ответ без лишних слов и не потеряться в тексте.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готовых моделей хватает, чтобы собрать короткий и понятный рассказ о друге.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 урока «Mein Freund … Wer ist er?»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слов получается готовый рассказ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короткого текста для 4 класса: от выбора друга к законченной фразе о дружбе.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дружбы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детском рассказе звучит тепло и спокойно: вместе легче учиться, играть и смеяться. Слова zusammen, Spaß и lachen сразу создают радостное настроение.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друг помогает и поддерживает, появляется доверие. Поэтому в тексте хорошо работают слова helfen и freuen: они показывают не только действие, но и чувство рядом с другом.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текст слишком трудным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предложения сбивают ученика: мысль теряется, а рассказ звучит тяжело. Для четвёртого класса лучше выбирать короткие фразы с одним понятным действием.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слова мешают говорить свободно, потому что их трудно вспомнить вовремя. Надёжнее использовать знакомую лексику, которая уже встречалась на уроке или в упражнениях.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слишком много новых правил, внимание уходит не на рассказ, а на форму. Лучше строить предложения по одной и той же модели.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 ясный текст легче прочитать, выучить и рассказать вслух без остановок. Важно не количество слов, а то, насколько они понятны и связаны между собой.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Мини-структура одного абзаца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называется имя и возраст друга, чтобы сразу было понятно, о ком идёт речь. Это помогает начать рассказ спокойно и уверенно.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кратко описывается внешность: рост, волосы или глаза. Достаточно двух-трёх признаков, чтобы образ стал узнаваемым, но не перегруженным.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добавить характер и любимые занятия. Так рассказ становится живым: читатель понимает, какой это человек и чем он любит заниматься.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хорошо сказать о совместных делах или о том, почему друг важен. Такая последняя фраза делает абзац законченным и тёплым.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в свободное время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друзья берут велосипеды и катаются по тихой дорожке возле дома. Они соревнуются совсем немного, больше смеются и машут друг другу рукой. У такой прогулки всегда бодрое настроение и много движения.
</a:t>
            </a:r>
            <a:endParaRPr lang="en-US" sz="1144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велосипедах по двору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свободное время проходит спокойно: один друг читает, другой рисует, потом они выходят во двор и играют с мячом. Так день получается разным, но всегда дружным, тёплым и совсем не скучным.
</a:t>
            </a:r>
            <a:endParaRPr lang="en-US" sz="1152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мяч и хорошее настроение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6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один дождливый день друзья раскладывают на столе настольную игру и считают ходы вместе. Один придумывает план, другой внимательно ждёт своей очереди. В комнате тихо, но очень весело — почти как маленький чемпионат.
</a:t>
            </a:r>
            <a:endParaRPr lang="en-US" sz="1066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Настольная игра на столе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900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750" y="3260645"/>
            <a:ext cx="439200" cy="35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7938" y="3217325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4887" y="1456900"/>
            <a:ext cx="328500" cy="43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80475" y="1456900"/>
            <a:ext cx="328500" cy="43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слова для темы
</a:t>
            </a:r>
            <a:endParaRPr lang="en-US" sz="31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Freund помогает сразу назвать героя рассказа и не путать его с другими людьми. Оно задаёт тему текста и делает начало понятным.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это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zusammen особенно важно, потому что оно связывает друзей. Оно помогает рассказать о совместных играх, прогулках и школьных делах без лишних слов.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Haare, Augen, nett и lustig помогают описать друга коротко и ясно. Эти слова легко соединяются в простые предложения, которые удобно запомнить.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 характер
</a:t>
            </a:r>
            <a:endParaRPr lang="en-US" sz="1300" dirty="0"/>
          </a:p>
        </p:txBody>
      </p:sp>
      <p:sp>
        <p:nvSpPr>
          <p:cNvPr id="21" name="Text 8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spielen, helfen и gern показывают любимые занятия и добрые поступки. С ними рассказ становится живым и похожим на настоящую дружбу.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 любит делать
</a:t>
            </a:r>
            <a:endParaRPr lang="en-US" sz="1300" dirty="0"/>
          </a:p>
        </p:txBody>
      </p:sp>
      <p:sp>
        <p:nvSpPr>
          <p:cNvPr id="23" name="Text 10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Name и alt нужны в самом начале. Они помогают быстро сказать, как зовут друга и сколько ему лет, без сложных объяснений.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 возраст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каким получается хороший рассказ о друге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рассказ о друге на немецком языке получается коротким, ясным и добрым. В нём есть всё главное: имя, возраст, внешность, характер, любимые занятия и общие дела.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2026-05-25T04:32:34Z</dcterms:created>
  <dcterms:modified xsi:type="dcterms:W3CDTF">2026-05-25T04:32:34Z</dcterms:modified>
</cp:coreProperties>
</file>