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925" y="3077300"/>
            <a:ext cx="58884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 и дуги окружности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268472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хорды, дуги и их связь с углами окружности.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57975" y="310400"/>
            <a:ext cx="34536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хорды и дуги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окружают нас в часах, колёсах и спортивных дорожках. В геометрии они помогают связывать отрезки, дуги и углы в точные и удобные правила.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хорда, дуга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30050" y="3483950"/>
            <a:ext cx="24660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дуга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0050" y="3987506"/>
            <a:ext cx="2466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часть окружности между двумя точками. Она может быть короткой или длинной, в зависимости от того, какой участок окружности выбран.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30050" y="1777595"/>
            <a:ext cx="3857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окружность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30050" y="2201772"/>
            <a:ext cx="38574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линия, которая ограничивает круг. Все её точки находятся на одинаковом расстоянии от центра, поэтому фигура имеет строгую и очень удобную форму.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210050" y="3483950"/>
            <a:ext cx="24660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Полуокружность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210050" y="3987506"/>
            <a:ext cx="2466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Полуокружность — это дуга, которая составляет 180°. Она соединяет концы диаметра и помогает удобно сравнивать разные части окружности.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3420050" y="3483950"/>
            <a:ext cx="24660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хорда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420050" y="3987506"/>
            <a:ext cx="2466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 — особая хорда, проходящая через центр окружности. Он делит окружность на две равные части и является самой длинной хордой.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4818650" y="1777595"/>
            <a:ext cx="3857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хорда
</a:t>
            </a:r>
            <a:endParaRPr lang="en-US" sz="1300" dirty="0"/>
          </a:p>
        </p:txBody>
      </p:sp>
      <p:sp>
        <p:nvSpPr>
          <p:cNvPr id="19" name="Text 11"/>
          <p:cNvSpPr txBox="1"/>
          <p:nvPr/>
        </p:nvSpPr>
        <p:spPr>
          <a:xfrm>
            <a:off x="4818650" y="2201772"/>
            <a:ext cx="38574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 — отрезок, соединяющий две точки окружности. Она лежит внутри круга, а её концы всегда расположены именно на самой окружности.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25" y="1595526"/>
            <a:ext cx="3947100" cy="1426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обозначения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4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 отрезок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точки A и B отмечают на окружности. Если между ними проведён отрезок, это хорда AB, а не дуга, поэтому важно смотреть на расположение линии.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502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дугу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Дугу обозначают теми же буквами, но смысл другой: речь идёт о части окружности между A и B. Подпись помогает понять, что именно требуется в задаче.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477727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центра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O обычно подписывают отдельно, чтобы не путать его с точками на окружности. Такое обозначение сразу показывает, где находится угол и какая дуга с ним связана.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Концы дуги и её виды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663349" y="1693075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Концы дуги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Концы дуги — это две точки окружности, между которыми она проходит. Именно они задают, какую часть окружности нужно рассматривать на рисунке и в записи.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55025" y="3293450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дуга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дуга короче полуокружности, поэтому её градусная мера меньше 180°. Обычно именно её имеют в виду, если не сказано обратное.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77275" y="3293450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дуга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дуга длиннее полуокружности и имеет меру больше 180°. Чтобы не ошибиться, нужно внимательно смотреть, какой именно участок окружности указан в задаче.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дуги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851050" y="1574332"/>
            <a:ext cx="43641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 — короче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51050" y="1934582"/>
            <a:ext cx="43641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A и B расположены ближе друг к другу, хорда AB становится короче, а соответствующая дуга уменьшается. Геометрия здесь показывает прямую связь расстояния и меры.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11950" y="2647116"/>
            <a:ext cx="43641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дуги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1950" y="3007366"/>
            <a:ext cx="43641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точки на окружности задают две дуги: малую и большую. Выбор зависит от того, какой путь по окружности нужен в задаче.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851050" y="3719900"/>
            <a:ext cx="43641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дуги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51050" y="4080150"/>
            <a:ext cx="43641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дуги показывает её величину так же, как угол показывает поворот. Поэтому дуги можно сравнивать и измерять в градусах, а не только на глаз.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 дуга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663349" y="1693075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угол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образуется двумя радиусами. Его вершина находится в центре окружности, а стороны идут к точкам на окружности и выделяют нужную дугу.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55025" y="3293450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мера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центральный угол стягивает дугу AB, то они имеют одну и ту же градусную меру. Это удобное правило делает измерения на окружности очень простыми.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77275" y="3293450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найти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Поэтому, зная угол, можно сразу узнать дугу, а по дуге — восстановить угол. Именно так решают многие задачи на окружность без лишних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центрального угла с дугой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определению центрального угла и дуги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 дуга всегда имеют одинаковую градусную меру, поэтому достаточно узнать одно значение, чтобы сразу определить второе.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значений подтверждает правило: мера центрального угла равна мере стягиваемой дуги.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и опорная дуга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30050" y="165482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вершина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0050" y="201507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имеет вершину на окружности, а его стороны пересекают окружность в двух точках. Эти точки и задают дугу, на которую он опирается.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0050" y="2705850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опорная дуга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30050" y="3066100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дуга — это дуга между точками пересечения сторон угла с окружностью. Для одной и той же дуги можно построить несколько разных вписанных углов.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0050" y="375687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дуга — разные углы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0050" y="411712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вписанные углы могут располагаться по-разному, если они опираются на одну дугу, их связь с этой дугой остаётся одинаковой и очень важной.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позволяет быстро находить один угол по другому и проверять решение без дополнительных измерений.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меньше центрального угла на ту же дугу.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вписанном угле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25" y="1595526"/>
            <a:ext cx="3947100" cy="1426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хорды и равные дуги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4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хорды в одной окружности равны, то они отсекают одинаковые дуги. Это значит, что совпадают не только длины отрезков, но и градусные меры соответствующих частей окружности.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502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 свойства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 тоже верно: равные дуги задают равные хорды. По одному свойству можно сразу сделать вывод о другом, не выполняя лишних измерений и построений.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477727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это видно особенно наглядно: одинаковые хорды и дуги выглядят симметрично. Такое сравнение помогает быстро проверять равенство элементов окружности в задачах.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 по дугам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851050" y="1574332"/>
            <a:ext cx="43641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Сравнить хорды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51050" y="1934582"/>
            <a:ext cx="43641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хорды: если AB = CD, можно сразу ожидать равенство соответствующих дуг. Это основной признак, который часто используют в задачах на окружность.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11950" y="2647116"/>
            <a:ext cx="43641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Сделать вывод о дугах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1950" y="3007366"/>
            <a:ext cx="43641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делают вывод о дугах: равные хорды стягивают равные дуги. Поэтому мера дуги AB совпадает с мерой дуги CD, если сами хорды равны.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851050" y="3719900"/>
            <a:ext cx="43641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значение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51050" y="4080150"/>
            <a:ext cx="43641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одна дуга, удобно перенести её меру на другую. Например, при дуге AB = 60° дуга CD тоже равна 60°, а хорды остаются равными.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дуга AB?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«Хорды и дуги окружности»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верное определение дуги AB и проверь, как читаются обозначения на окружности.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ответ — Б: дуга AB обозначает часть окружности между точками A и B.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387168"/>
            <a:ext cx="3769200" cy="970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 дуга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«Хорды и дуги окружности»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связь центрального угла и дуги: их градусные меры совпадают.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центральный угол равен 90°, то и дуга, которую он стягивает, равна 90°.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2303924"/>
            <a:ext cx="8208000" cy="2112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и дуга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«Хорды и дуги окружности»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вписанный угол, если известна дуга, на которую он опирается.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равен половине дуги, на которую он опирается, поэтому 60° дают 30°.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387168"/>
            <a:ext cx="3769200" cy="970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и целое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«Хорды и дуги окружности»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обратную связь между вписанным и центральным углами на одной дуге.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вписанный угол равен 45°, то центральный угол на ту же дугу равен 90°.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2303924"/>
            <a:ext cx="8208000" cy="2112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хорды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«Хорды и дуги окружности»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свойство равных хорд на конкретной паре отрезков.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хорд приводит к равенству дуг, а равенство дуг — к равенству хорд.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387168"/>
            <a:ext cx="3769200" cy="970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дуга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«Хорды и дуги окружности»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вид дуги по её градусной мере.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дуга больше 180°, это большая дуга; короткая часть окружности здесь не подходит.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00" y="3271200"/>
            <a:ext cx="4116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600" y="1666250"/>
            <a:ext cx="411600" cy="47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738" y="1666250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0738" y="3271200"/>
            <a:ext cx="470400" cy="470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253624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деление пополам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3400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всегда в два раза меньше центрального на ту же дугу. Если забыть это правило, ответ получится слишком большим.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53624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хорду и дугу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3400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соединяет две точки окружности, а дуга лежит на самой окружности. Ошибка возникает, когда вместо части окружности называют прямой отрезок внутри фигуры.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410162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 ту дугу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79938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и тех же точек A и B есть две дуги. Нужно внимательно смотреть на условие, чтобы выбрать именно ту дугу, которую указали в задаче.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410162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большую дугу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79938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больше 180° — это большая дуга, а не короткая часть окружности. Здесь важно читать запись и не подменять заданную дугу более удобной.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унести с урока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три опоры темы: хорда соединяет точки окружности, дуга — это часть окружности, а углы помогают измерять её в градусах. Эти связи быстро приводят к правильному ответу.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2026-07-27T06:47:57Z</dcterms:created>
  <dcterms:modified xsi:type="dcterms:W3CDTF">2026-07-27T06:47:57Z</dcterms:modified>
</cp:coreProperties>
</file>