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Европа: общий обзор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— один из крупнейших и самых развитых регионов Западной Евразии с мощными связями.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«Зарубежной Европой» обычно понимают государства Европы вне постсоветского пространства. Регион включает Север, Запад, Юг и Центрально-Восток. Он важен своей ролью в мировой торговле, промышленности, науке, транспорте и туризме, а также интеграцией стран.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Зарубежная Европа и почему регион важен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Приморский «каркас»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обращена к Атлантическому океану, Северному Ледовитому и Средиземному морям. Такое положение делает море главным «коридором» перевозок, стимулирует развитие портов и торговли, повышает связность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и международные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Северной Африке и Западной Азии усиливает межрегиональный обмен товарами, технологиями и людьми. На карте выделяются морские фасады, проливы, островные государства и густая сеть транспортных путей.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соседство
</a:t>
            </a:r>
            <a:endParaRPr lang="en-US" sz="42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7025" y="1918950"/>
            <a:ext cx="8695500" cy="6649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 (точные значения в материале не фиксируются).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региона по площади и населению
</a:t>
            </a:r>
            <a:pPr algn="l" indent="0" marL="0">
              <a:lnSpc>
                <a:spcPct val="120000"/>
              </a:lnSpc>
              <a:buNone/>
            </a:pPr>
            <a:r>
              <a:rPr lang="en-US" sz="3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государств показывает, что именно масштаб крупнейших стран формирует значительную часть промышленного производства и транспортно-торговых потоков Зарубежной Европы.
</a:t>
            </a:r>
            <a:pPr algn="l" indent="0" marL="0">
              <a:lnSpc>
                <a:spcPct val="150041"/>
              </a:lnSpc>
              <a:buNone/>
            </a:pPr>
            <a:r>
              <a:rPr lang="en-US" sz="2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концентрируют промышленный выпуск, внешнюю торговлю, научные кадры и инфраструктуру, поэтому их вклад сильнее всего заметен в хозяйственной «географии» региона.
</a:t>
            </a:r>
            <a:endParaRPr lang="en-US" sz="44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ресурсы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запасы нефти, газа и ряда руд в целом ограничены. Поэтому многим странам приходится опираться на импорт сырья и топлива, выстраивая долгосрочные закупки и логистику.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умеренного климатического пояса в большинстве стран поддерживает комфортные условия жизни и стабильность хозяйственного цикла. Это особенно важно для земледелия, городов и транспортной инфраструктуры.
</a:t>
            </a:r>
            <a:endParaRPr lang="en-US" sz="2554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неоднороден: на севере и в центре чаще встречаются равнины, а на юге распространены горные системы. Такая разнородность влияет на расселение, развитие коммуникаций и специализацию сельского хозяйства.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Следствия природных факторов видны в экономике: приоритет получают отрасли с высокой добавленной стоимостью, а сырьё — важный элемент внешней зависимости, стимулирующий энергоэффективность и модернизацию производства.
</a:t>
            </a:r>
            <a:endParaRPr lang="en-US" sz="2524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71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представления; в диаграмме используются условные значения без указания точных статистических долей.
</a:t>
            </a:r>
            <a:endParaRPr lang="en-US" sz="171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Население: плотность, урбанизация и крупнейшие агломерации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усиливает конкуренцию городов за кадры, транспортные мощности и качество жизни, что напрямую влияет на размещение предприятий и услуг.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 целом подтверждают: чем выше концентрация населения в агломерациях, тем сильнее экономическая связанность и «централизация» функций.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25504" y="6638231"/>
            <a:ext cx="60615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и культурное разнообразие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 региона связан с античностью и средневековой христианской традицией. Эти влияния заметны в архитектуре, правовых идеях, городской планировке и образе жизни, передаваясь через поколения.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цивилизаций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расширили горизонты торговли и мореплавания, усилили международный обмен. Позднее промышленная революция ускорила рост городов и сформировала основы современного хозяйства.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открытий и новые связи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Зарубежной Европе сосуществуют десятки языков и множество национальных традиций. Это отражается в школьном образовании, праздниках, культуре повседневности и способах организации труда.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и культурные модели
</a:t>
            </a:r>
            <a:endParaRPr lang="en-US" sz="2972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объектов Всемирного наследия ЮНЕСКО поддерживает интерес к региону. Культурный туризм становится не только сферой отдыха, но и фактором устойчивого развития городов и территорий.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и туристическая ценность
</a:t>
            </a:r>
            <a:endParaRPr lang="en-US" sz="29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европейской интеграции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последовательного углубления сотрудничества после Второй мировой войны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как ядро современного региона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части государств действует общая валюта евро. Такая денежная согласованность снижает валютные издержки и упрощает финансовые расчёты, но одновременно требует устойчивых правил координации.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 объединяет большинство стран Зарубежной Европы и обеспечивает свободное движение товаров, капитала, услуг и людей. Для экономик это означает более единый рынок и рост возможностей для компаний и работников.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снижает торговые барьеры и облегчает перемещение рабочей силы, однако требует согласования экономической, миграционной и экологической политики. Поэтому решения принимаются совместно и поэтапно.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6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представления школьного курса; численные доли на диаграмме условные, без указания точных статистических значений.
</a:t>
            </a:r>
            <a:endParaRPr lang="en-US" sz="1688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хозяйства: ведущая роль сферы услуг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сфера услуг поддерживает устойчивость занятости: многие работники заняты в финансах, образовании, логистике и деловых сервисах.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объясняет, почему экономическая динамика региона часто определяется не только заводами, но и банками, транспортом и рынком услуг.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 и технологические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Зарубежной Европе крупные промышленные пояса тяготеют к рекам, транспортным коридорам и портам. К ним относят Рейнско-Рурский район, Южную Германию, Иль-де-Франс, Северную Италию и Рандстад — территории с плотной производственной кооперацией.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развиваются машиностроение, химическая промышленность, фармацевтика, автомобилестроение, электроника и авиакосмическая отрасль. Поэтому на схеме уместны технопарки и транспортные узлы: они ускоряют обмен технологиями и логистику.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2382576"/>
            <a:ext cx="8493000" cy="64946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специализация ведущих стран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различается специализация крупнейших стран Зарубежной Европы: от промышленного профиля и структуры экспорта до значения туризма и уровня урбанизации.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специализации складываются из исторически сформированных производственных компетенций и выгод географического положения: у одних сильнее промышленная база, у других — сочетание услуг и туризма.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отраслевых характеристик стран Зарубежной Европы (учебный курс, без указания числовых статистик).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30380" y="2827747"/>
            <a:ext cx="5376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система, порты и международные связи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морские ворота региона — Роттердам, Антверпен и Гамбург. Через них проходят контейнерные потоки и сырьё, связывая европейские заводы с глобальными рынками и поставщиками.
</a:t>
            </a:r>
            <a:endParaRPr lang="en-US" sz="1943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 и система платных/скоростных трасс обеспечивают гибкую доставку грузов между промышленными зонами и центрами потребления. Логистические узлы уменьшают время в пути и издержки.
</a:t>
            </a:r>
            <a:endParaRPr lang="en-US" sz="1943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 и логистические коридоры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железных дорог, включая высокоскоростные линии, соединяет индустриальные районы с крупными городами. Это повышает скорость и надёжность грузоперевозок и пассажирских сообщений.
</a:t>
            </a:r>
            <a:endParaRPr lang="en-US" sz="1943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Высокоскоростные железные дороги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 внутренние водные маршруты дополняют морскую транспортировку и «разгружают» перегруженные участки. Они особенно важны для массовых грузов и устойчивых цепочек поставок.
</a:t>
            </a:r>
            <a:endParaRPr lang="en-US" sz="1943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водные пути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9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диаграмма по странам топ-5, без приведения точных статистических значений; для чисел требуется отдельная ссылка на данные UNWTO/ВТО за год.
</a:t>
            </a:r>
            <a:endParaRPr lang="en-US" sz="1396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 важная отрасль экономики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спрос распределяется по сезонам: летом доминируют морские направления, зимой — горнолыжные курорты, а в межсезонье растут культурные и деловые поездки.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опирается на «комбо» факторов — наследие, природу и городскую инфраструктуру, поэтому он поддерживает смежные отрасли: перевозки, торговлю и услуги.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Города-глобальные центры Европы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Париж, Франкфурт-на-Майне, Брюссель и Амстердам входят в число ведущих мировых центров финансов и управления. Здесь сосредоточены биржи, крупные штаб-квартиры и инфраструктура для принятия решений на международном уровне.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коммуникации и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 этих городах действуют университеты, международные организации и аэропорты с высоким пассажиропотоком. Поэтому городские агломерации становятся «узлами» экономической активности всего региона, связывая потоки людей и капитала.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 социальные проблемы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общества в целом актуализируются вопросы межкультурного взаимодействия и социальной интеграции. От качества интеграционной политики напрямую зависят сплочённость сообществ, устойчивость институтов и доверие между группами населения.
</a:t>
            </a:r>
            <a:endParaRPr lang="en-US" sz="2209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растёт значение адаптации мигрантов: языковые программы, доступ к образованию и поддержка занятости. Эти меры помогают снизить социальную напряжённость и ускорить включение в экономическую жизнь.
</a:t>
            </a:r>
            <a:endParaRPr lang="en-US" sz="2209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 проблему трудовых ресурсов компенсирует миграция из стран Азии, Африки и других регионов мира. Однако нехватка кадров остаётся неравномерной: она зависит от отрасли, квалификации и региональных различий.
</a:t>
            </a:r>
            <a:endParaRPr lang="en-US" sz="2048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большинства стран Зарубежной Европы характерны низкая рождаемость и старение населения. Это повышает нагрузку на пенсионные системы и социальные бюджеты, а также усложняет планирование рынков труда и государственных услуг.
</a:t>
            </a:r>
            <a:endParaRPr lang="en-US" sz="2048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0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экологической политики стран Зарубежной Европы (конкретные метрики зависят от страны и программ; численные доли требуют отдельной статистики).
</a:t>
            </a:r>
            <a:endParaRPr lang="en-US" sz="1305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направления решения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политики часто включает «городскую» повестку: снижение загрязнения воздуха и повышение энергоэффективности зданий, особенно в крупных агломерациях.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сочетает энергетику и транспорт: переход к возобновляемым источникам, обновление техники и сокращение потерь дают наибольший эффект для качества жизни.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внутри региона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различия влияет и концентрация технологий и кадров: где раньше сложились научные центры и крупные компании, там быстрее обновляется промышленность. Отсюда вытекает не только экономика, но и уровень зарплат и качество рабочих мест.
</a:t>
            </a:r>
            <a:endParaRPr lang="en-US" sz="2524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 Северная Европа в среднем более богаты, чем Центрально-Восточная Европа, по уровню доходов, производительности труда, развитию инфраструктуры и инвестиционной привлекательности. Разрыв заметен и на уровне темпов роста.
</a:t>
            </a:r>
            <a:endParaRPr lang="en-US" sz="2524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связаны с историей индустриализации, тем, насколько удобны морские пути, и с тем, какой была структура хозяйства. Существенны также объёмы капиталовложений и скорость модернизации производств.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торговля, общеевропейские программы и миграция постепенно сглаживают контрасты. Интеграция ускоряет обмен товарами, знаниями и инвестициями, создавая новые возможности в менее развитых регионах.
</a:t>
            </a:r>
            <a:endParaRPr lang="en-US" sz="2595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развития Зарубежной Европы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от географии к экономической конкурентоспособности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в современной мировой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сочетает плотность населения, развитую инфраструктуру, мощную экономику и богатое культурное наследие. Регион удерживает лидерство в торговле, финансах, науке, туризме и транспорте, развиваясь через цифровизацию и экологическую модернизацию.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2026-05-13T23:54:22Z</dcterms:created>
  <dcterms:modified xsi:type="dcterms:W3CDTF">2026-05-13T23:54:22Z</dcterms:modified>
</cp:coreProperties>
</file>