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706" y="0"/>
            <a:ext cx="5470010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Черепахи и крокодилы: древние рептилии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рептилии: черепахи и крокодилы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20" y="0"/>
            <a:ext cx="4664610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Рептилии: древние соседи суши и воды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Рептилии — холоднокровные позвоночные с сухой кожей и яйцами в оболочках. Черепахи и крокодилы относятся к этим древним животным и сохранили признаки, помогающие им жить на суше, у воды и в воде.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черепах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5300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Панцирь как 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заметный признак черепахи — костный панцирь, соединённый с рёбрами и позвоночником. Он надёжно закрывает тело и делает животное малодоступным для многих хищников.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4763422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части панциря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Панцирь состоит из верхней части, карапакса, и нижней, пластрона. Вместе они образуют прочный «дом» черепахи, который защищает её со всех сторон.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490876" y="3533208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Клюв вместо зубов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черепах нет зубов. Пищу они откусывают и пережёвывают роговым клювом, поэтому форма клюва помогает им есть разную пищу — от растений до животных.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4763422" y="3533208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разнообразие размеров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черепах есть совсем небольшие сухопутные виды и крупные морские. У разных видов различаются не только размеры, но и форма панциря, лап и способ жизни.
</a:t>
            </a:r>
            <a:endParaRPr lang="en-US" sz="10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44407" y="1496961"/>
            <a:ext cx="2609628" cy="30435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Панцирь черепахи и его строение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53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Надёжная 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Панцирь защищает черепаху от ударов, хищников и потери влаги. Это не отдельная «скорлупа», а часть её скелета, тесно связанная с внутренним строением тела.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33528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Карапакс и пластрон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Верхняя часть панциря называется карапаксом, а нижняя — пластроном. Карапакс прикрывает спину, а пластрон защищает живот и нижнюю часть тела.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497452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форма у разных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сухопутных черепах панцирь обычно выше и выпуклее, а у водных — более плоский и обтекаемый. Это помогает им по-разному передвигаться и прятаться.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3335902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Костные связи внутри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изображениях хорошо видно, что панцирь связан с рёбрами и позвоночником. Поэтому черепаха не может «вылезти» из панциря, как из обычной оболочки.
</a:t>
            </a:r>
            <a:endParaRPr lang="en-US" sz="10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черепах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панциря, лап и клюва помогают черепахам жить в воде, на суше и в море.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черепах связано с пресной водой и сушей; морские виды встречаются реже.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справочные данные по основным экологическим группам черепах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016" y="2012504"/>
            <a:ext cx="587944" cy="5879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81525" y="2038309"/>
            <a:ext cx="603375" cy="5363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300" y="3744150"/>
            <a:ext cx="603375" cy="5363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62734" y="3718345"/>
            <a:ext cx="440958" cy="58794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черепах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25077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Сухопутные виды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Сухопутные черепахи чаще едят траву, листья, плоды и сочные части растений. Такой рацион подходит животным, которые большую часть времени проводят на суше.
</a:t>
            </a:r>
            <a:endParaRPr lang="en-US" sz="1332" dirty="0"/>
          </a:p>
        </p:txBody>
      </p:sp>
      <p:sp>
        <p:nvSpPr>
          <p:cNvPr id="11" name="Text 3"/>
          <p:cNvSpPr txBox="1"/>
          <p:nvPr/>
        </p:nvSpPr>
        <p:spPr>
          <a:xfrm>
            <a:off x="5311302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Пресноводные виды
</a:t>
            </a:r>
            <a:pPr algn="l" indent="0" marL="0">
              <a:lnSpc>
                <a:spcPct val="100000"/>
              </a:lnSpc>
              <a:buNone/>
            </a:pPr>
            <a:r>
              <a:rPr lang="en-US" sz="10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Пресноводные черепахи нередко выбирают смешанную пищу: насекомых, моллюсков, червей и водные растения. Это помогает им находить корм в реках, озёрах и прудах.
</a:t>
            </a:r>
            <a:endParaRPr lang="en-US" sz="1311" dirty="0"/>
          </a:p>
        </p:txBody>
      </p:sp>
      <p:sp>
        <p:nvSpPr>
          <p:cNvPr id="12" name="Text 4"/>
          <p:cNvSpPr txBox="1"/>
          <p:nvPr/>
        </p:nvSpPr>
        <p:spPr>
          <a:xfrm>
            <a:off x="1225077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виды
</a:t>
            </a:r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черепахи питаются водорослями, медузами и другими морскими животными. Их рацион зависит от вида и того, где именно они добывают пищу в океане.
</a:t>
            </a:r>
            <a:endParaRPr lang="en-US" sz="1340" dirty="0"/>
          </a:p>
        </p:txBody>
      </p:sp>
      <p:sp>
        <p:nvSpPr>
          <p:cNvPr id="13" name="Text 5"/>
          <p:cNvSpPr txBox="1"/>
          <p:nvPr/>
        </p:nvSpPr>
        <p:spPr>
          <a:xfrm>
            <a:off x="5309456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10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черепах обмен веществ замедлен, поэтому они могут долго обходиться без пищи. Это полезно в периоды, когда корм трудно найти или он сезонно недоступен.
</a:t>
            </a:r>
            <a:endParaRPr lang="en-US" sz="130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876078"/>
            <a:ext cx="4750071" cy="20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Черепахи разных групп: сравнение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 питание и строение связаны с образом жизни разных групп черепах.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каждой группы есть свои приспособления: они помогают добывать пищу и передвигаться в своей среде.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экологическим группам черепах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крокодилов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57912" y="1956217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хищники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Крокодилы — крупные полуводные хищники. Их длинное тело, мощные челюсти и сильный хвост делают их опасными охотниками в реках, озёрах и болотах.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082107" y="1956217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Прочная кожа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крокодила покрыта костными щитками. Такое покрытие делает тело более прочным и защищает его от повреждений, когда животное двигается в воде и на берегу.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57912" y="3642610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и ноздри сверху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и ноздри расположены высоко на голове. Поэтому крокодил может видеть, дышать и оставаться почти полностью скрытым под водой.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082107" y="3642610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у воды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крокодила лучше всего подходит для жизни в реках, озёрах и болотах. Здесь он может спокойно лежать в засаде и быстро нападать на добычу.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44407" y="1496961"/>
            <a:ext cx="2609628" cy="30435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крокодилы хорошо чувствуют себя в воде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81575" y="1883552"/>
            <a:ext cx="2416500" cy="996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хвост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Мощный хвост помогает крокодилу быстро двигаться в воде и резко менять направление. Он работает как главный «двигатель» во время плавания и броска.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3439788" y="1883552"/>
            <a:ext cx="2416500" cy="996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лапы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сильные лапы не мешают плаванию и помогают удерживаться на берегу. В воде крокодил чаще использует хвост, а не лапы, для движения.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683651" y="3365912"/>
            <a:ext cx="2416500" cy="996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Перепонки между пальцами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Перепонки увеличивают площадь лап и делают гребки более эффективными. Благодаря этому крокодил плывёт увереннее и экономит силы при передвижении.
</a:t>
            </a:r>
            <a:endParaRPr lang="en-US" sz="1050" dirty="0"/>
          </a:p>
        </p:txBody>
      </p:sp>
      <p:sp>
        <p:nvSpPr>
          <p:cNvPr id="14" name="Text 5"/>
          <p:cNvSpPr txBox="1"/>
          <p:nvPr/>
        </p:nvSpPr>
        <p:spPr>
          <a:xfrm>
            <a:off x="3423476" y="3365912"/>
            <a:ext cx="2416500" cy="996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Засада и резкий бросок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строение помогает крокодилу охотиться из засады. Он может долго оставаться неподвижным, а затем мгновенно броситься на добычу.
</a:t>
            </a:r>
            <a:endParaRPr lang="en-US" sz="10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крокодилы по размеру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тела связан с образом жизни, доступной добычей и условиями среды. У крупных видов особенно заметны мощная голова и длинный хвост.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Гребнистый крокодил заметно крупнее нильского и американского, а различия в длине хорошо видны на диаграмме.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справочные зоологические данные по длине взрослых особей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охотятся и чем питаются крокодилы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32059" y="2545107"/>
            <a:ext cx="2132057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Подстерегают добычу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Крокодилы часами остаются почти неподвижными в воде или у берега, чтобы не выдавать себя. Такая тактика помогает им приблизиться к жертве незаметно.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168712" y="2545107"/>
            <a:ext cx="2132056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бросок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добыча оказывается рядом, крокодил делает молниеносный рывок и хватает её мощными челюстями. Сила захвата помогает удержать даже крупную жертву.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685802" y="2545107"/>
            <a:ext cx="2132057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меняет рацион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крокодилы едят насекомых, мелкую рыбу и ракообразных, а взрослые переходят на более крупную добычу. Иногда они питаются и падалью.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крокодилов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размножения: от спаривания у воды до вылупления детёнышей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6424" y="1426907"/>
            <a:ext cx="6829976" cy="21795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Сходства и различия черепах и крокодилов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5300" y="3878826"/>
            <a:ext cx="3780171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общие признаки рептилий и их разные приспособления к жизни в суше и около воды.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85205" y="3878826"/>
            <a:ext cx="3105863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группы — рептилии с яйцами и зависимостью от температуры, но их строение по-разному приспособлено к среде обитания.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материалу урока о черепахах и крокодилах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95300" y="1263029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 миллионов лет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черепахи существуют на Земле уже больше этого срока.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819727" y="1515442"/>
            <a:ext cx="4114539" cy="2790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древнее происхождение объясняет, почему у современных черепах и крокодилов сохранились многие очень старые признаки строения и поведения.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374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о происхождении черепах и крокодилов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7825" y="2327342"/>
            <a:ext cx="264315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Зелёная морская черепаха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вид связан с тёплыми морями и часто выходит на берег только для откладки яиц. У неё обтекаемое тело и широкие ласты, которые помогают уверенно плыть в открытой воде.
</a:t>
            </a:r>
            <a:endParaRPr lang="en-US" sz="1002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Галапагосская слоновая черепаха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 самых известных сухопутных черепах живёт на Галапагосских островах. Её легко узнать по очень крупному телу, массивному панцирю и способности долго жить в сухих условиях.
</a:t>
            </a:r>
            <a:endParaRPr lang="en-US" sz="1002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Нильский и гребнистый крокодилы
</a:t>
            </a:r>
            <a:pPr algn="l" indent="0" marL="0">
              <a:lnSpc>
                <a:spcPct val="100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Нильский крокодил обитает в пресных водоёмах Африки, а гребнистый связан с солоноватыми и морскими районами. Оба вида демонстрируют силу, скрытность и приспособленность к жизни у воды.
</a:t>
            </a:r>
            <a:endParaRPr lang="en-US" sz="964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виды черепах и крокодилов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угрозы для черепах и крокодилов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черепах особенно опасны мусор в море и потеря пляжей для откладки яиц, а для крокодилов — исчезновение болот и тихих речных берегов.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серьёзная проблема — разрушение природных мест обитания; именно оно усиливает действие остальных угроз.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материалу урока; условные доли для визуализации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природе и пищевых цепях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6229" y="1799260"/>
            <a:ext cx="3828560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Черепахи как «чистильщики»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черепахи поедают водоросли, медуз и водные растения, помогая поддерживать равновесие в морях и пресных водоёмах.
</a:t>
            </a:r>
            <a:endParaRPr lang="en-US" sz="1050" dirty="0"/>
          </a:p>
        </p:txBody>
      </p:sp>
      <p:sp>
        <p:nvSpPr>
          <p:cNvPr id="10" name="Text 3"/>
          <p:cNvSpPr txBox="1"/>
          <p:nvPr/>
        </p:nvSpPr>
        <p:spPr>
          <a:xfrm>
            <a:off x="4866178" y="1799260"/>
            <a:ext cx="3828560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Крокодилы-регуляторы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Крокодилы ограничивают численность рыб, птиц и мелких млекопитающих, а также могут поедать слабых и больных животных, не давая популяциям ослабевать.
</a:t>
            </a:r>
            <a:endParaRPr lang="en-US" sz="1050" dirty="0"/>
          </a:p>
        </p:txBody>
      </p:sp>
      <p:sp>
        <p:nvSpPr>
          <p:cNvPr id="11" name="Text 4"/>
          <p:cNvSpPr txBox="1"/>
          <p:nvPr/>
        </p:nvSpPr>
        <p:spPr>
          <a:xfrm>
            <a:off x="496839" y="3396572"/>
            <a:ext cx="3828560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Звенья одной цепи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группы занимают важные позиции в пищевых цепях. Их исчезновение меняет баланс в экосистеме и затрагивает множество других живых организмов.
</a:t>
            </a:r>
            <a:endParaRPr lang="en-US" sz="1050" dirty="0"/>
          </a:p>
        </p:txBody>
      </p:sp>
      <p:sp>
        <p:nvSpPr>
          <p:cNvPr id="12" name="Text 5"/>
          <p:cNvSpPr txBox="1"/>
          <p:nvPr/>
        </p:nvSpPr>
        <p:spPr>
          <a:xfrm>
            <a:off x="4866178" y="3396572"/>
            <a:ext cx="3828560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здоровой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черепахи и крокодилы живут в регионе стабильно, это часто говорит о том, что вода, берега и кормовая база сохраняются в хорошем состоянии.
</a:t>
            </a:r>
            <a:endParaRPr lang="en-US" sz="105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сохраняют черепах и крокодилов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меры охраны основаны на защите мест обитания, гнёзд и снижении антропогенного давления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2148509"/>
            <a:ext cx="4750071" cy="15158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для запоминания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помогает быстро увидеть, чем черепахи и крокодилы похожи и чем отличаются друг от друга.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обеих групп есть общие признаки рептилий, но набор приспособлений у них разный и связан с разной средой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урока о черепахах и крокодилах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древние группы, два пути выживания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Черепахи и крокодилы по-разному приспособились к жизни, но обе группы сохранили древние черты. Сохранение рек, болот, морей и берегов помогает им оставаться частью природы.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2026-05-31T20:59:51Z</dcterms:created>
  <dcterms:modified xsi:type="dcterms:W3CDTF">2026-05-31T20:59:51Z</dcterms:modified>
</cp:coreProperties>
</file>