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Романс: жанр на границе поэзии и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и мелодия в романсах звучат как единое чувство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салонов до сцены: как романс вошёл в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вырос из европейской традиции и особенно полюбился в России XVIII–XIX веков. Его пели в гостиных, на вечерах и дома, часто на стихи известных поэтов.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романс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— это небольшое вокальное произведение для одного голоса с инструментальным сопровождением. Обычно его исполняют под фортепиано, реже — под гитару или камерный ансамбль.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романса не событие, а чувство: любовь, тоска, память, надежда или разлука. Поэтому в нём важны искренность, мягкая напевность и выразительная интонация.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романса обычно чёткий и поэтичный, а музыка помогает раскрыть скрытый смысл слов. Вместе они создают камерное, почти доверительное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гостиные и домашние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часто звучали там, где люди собирались послушать стихи и музыку: в гостиных, на литературных вечерах, в домашнем кругу. Такое исполнение было особенно тёплым и личным.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в культурной атмосфере XIX века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Салонная обстановка и живое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Свечи, рояль, нотные листы и певец у инструмента создавали камерную атмосферу. Она подчёркивала близость романса к человеческому голосу и к разговору о чувствах.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признаков жанра с другими вокальными формами.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выделяется камерностью, сосредоточенностью на переживании и тесной связью со стихотворным текстом.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литературе и музыке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романса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выражает романс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нередко не главная, а вспомогательная: она помогает передать настроение и состояние героя через образ ночи, сада или дороги.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чаще всего строится вокруг любви и разлуки, а остальные темы усиливают личный и лирический характер жанра.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материалам по литературе и музыке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основа романса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романсы написаны на стихи Пушкина, Лермонтова, Тютчева и Фета. Поэтический текст задаёт образ, настроение и ритм музыкальной фразы.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особенно важны паузы, ударения и повторения. Они помогают певцу передать не только смысл слов, но и скрытое чувство между строк.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признания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романсе часто звучит как тихий монолог, воспоминание или признание. Поэтому слушатель ощущает личный, доверительный 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сопровождение в романсе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романса обычно напевная и гибкая, поэтому её легко запомнить. Она следует за текстом и помогает услышать его эмоциональные оттенки.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Инструментальное сопровождение не просто поддерживает голос, а создаёт настроение: ожидание, волнение, тишину или внутреннее напряжение. Особенно выразительно это звучит в партии фортепиано.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часто меняются темп, динамика и интонация. Эти постепенные переходы делают чувство живым и помогают стихотворению звучать глубже.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романс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стихотворение превращается в музыкально-поэтическое произведение.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классический романс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романс начинает складываться в культурной среде, где ценятся домашнее музицирование, стихи и камерное исполнение.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нотным сборникам и выступлениям исполнителей романс сохраняет жизнь и входит в культурную память как особая лирическая форма.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становится частью национальной культуры: усиливается выразительность русского языка, а романс звучит в салонах, домах и на литературных вечерах.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Композиторы, которые развивали жанр романса
</a:t>
            </a:r>
            <a:endParaRPr lang="en-US" sz="2661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Глинка: начало классической вокальной лирики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Михаила Глинку часто называют основоположником русского классического романса. В его произведениях мелодия точно следует за смыслом стихов, а камерное звучание делает каждую интонацию особенно заметной и выразительной.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Алябьев и Даргомыжский: сила личного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Алябьев и Александр Даргомыжский расширили выразительные возможности романса. Их музыка нередко звучит как доверительный разговор, где важны не только красивый напев, но и живое переживание героя.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Чайковский, Римский-Корсаков, Рахманинов: зрелость жанра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романс получил новое богатство у Петра Чайковского, Николая Римского-Корсакова и Сергея Рахманинова. Их произведения соединяют яркую мелодию, тонкую гармонию и поэтический текст, который словно оживает в звучании.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66149"/>
            <a:ext cx="4336500" cy="23914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романсы и их литературная основа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романсов и чувств, которые они передают.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показывают, что романс рождается из союза поэтического текста и музыки, а главное его содержание — сильное личное чувство.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музыкально-литературный справочник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чаще сопровождают романс
</a:t>
            </a:r>
            <a:endParaRPr lang="en-US" sz="2778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инструмента влияет на характер звучания: один и тот же романс может восприниматься по-разному — от домашнего до концертного.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используется фортепиано, потому что оно лучше всего поддерживает голос и передает оттенки настроения; остальные варианты встречаются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по музыке и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и городской романс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романс вырос из салонной культуры, где ценились изящество речи, поэтическая образность и спокойное, камерное исполнение в узком кругу слушателей.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романс ближе к повседневной жизни: его легче запомнить, в нем заметнее разговорные интонации, а текст обычно понятен с первого прослушивания.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объединяет лиричность: в центре всегда личное чувство, а не действие или сложный сюжет. Именно поэтому романс звучит как доверительное признание.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ними помогает увидеть, как один жанр может существовать и в утонченной дворянской среде, и в более простом бытовом окружении.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стихотворения к готовому романсу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поэтический текст превращается в музыкально-поэтическое произведение.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романса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делает романс похожим на тихий внутренний монолог: чувства не вспыхивают резко, а раскрываются постепенно.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 плавное нарастание эмоций и мягкий спад после кульминации; это характерно для жанра, где главное — движение чувства, а не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по музыке и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13" y="1925990"/>
            <a:ext cx="25065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688" y="1925990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40423"/>
            <a:ext cx="343500" cy="305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исполнения романса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дикция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романсе должны быть слышны отчетливо, потому что именно поэтический текст раскрывает смысл музыки и помогает передать настроение произведения.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дыхание и точные паузы помогают сохранить плавность мелодии. Они делают фразу выразительной и позволяют выделить важные слова.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динамика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внимательно меняет темп и силу звука, чтобы показать волнение, ожидание или тихую грусть. Эти оттенки особенно заметны в камерном зале.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в романсе одновременно читает, поет и толкует стихотворение. Его задача — соединить смысл слов с музыкальным образом и сделать переживание убедительным.
</a:t>
            </a:r>
            <a:endParaRPr lang="en-US" sz="14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романсы звучат на концертах, в телевизионных программах и в кино. Они остаются понятными слушателям, потому что в них по-прежнему слышны любовь, память и тихая надежда.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исполнители обращаются и к классическим, и к новым романсам. Камерное звучание, рояль и внимательное отношение к слову помогают жанру сохранять свою узнаваемость.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в современной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романс отличается от других вокальных жанров.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ближе всего к личному признанию: он камерный, тесно связан с поэзией и не требует сценического действия, как ария.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литературе и музыке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романс отличается от песни и арии
</a:t>
            </a:r>
            <a:endParaRPr lang="en-US" sz="2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Романс: поэзия, которая звучит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показывает, как стихотворение и музыка вместе создают особенно тонкое чувство. Поэтому жанр важен и для литературы, и для культуры: он учит слышать слово сердцем.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2026-05-23T03:49:02Z</dcterms:created>
  <dcterms:modified xsi:type="dcterms:W3CDTF">2026-05-23T03:49:02Z</dcterms:modified>
</cp:coreProperties>
</file>