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энергия в экосистемах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поддерживает жизнь и устойчивость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их окружающую среду. В ней растения, животные и микроорганизмы взаимодействуют с водой, воздухом и почвой, создавая сбалансированную систему.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веществ: основные понятия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доступность важных химических элементов, таких как углерод, азот и вода, для всех участников экосистемы.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позволяет жизни успешно существовать, эффективно используя ограниченные ресурсы планеты.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— это постоянное движение элементов между живыми организмами и окружающей средой, поддерживая равновесие в природе.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— источник энергии, необходимой для фотосинтеза зелёных растений, которые превращают энергию в питательные вещества.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проникновение энергии в биосферу и поддерживает жизнедеятельность всех живых организмов на Земле.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в энергетике экосистемы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пищевой цепи экосистемы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энергии теряется в виде тепла при переходе между уровнями, что ограничивает длину цепей питания.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10% энергии поступает организмам следующего трофического звена, обеспечивая их рост и развитие.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включают продуцентов, консументов и редуцентов, каждый следующий уровень получает лишь часть энергии предыдущего.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Остальная энергия расходуется на жизнедеятельность, такую как движение, дыхание и размножение.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начало биоэнергетики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как первичные 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для производства органических веществ из углекислого газа и воды. Этот процесс создаёт биомассу, необходимую для питания других организмов в экосистеме.
</a:t>
            </a:r>
            <a:endParaRPr lang="en-US" sz="974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продуценты: водоросли и 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и пресных водоемах микроскопические водоросли и цианобактерии играют важную роль, производя кислород и питательные вещества для водной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потребители энергии и вещества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консументы — травоядные животные, которые питаются растениями для получения энергии и веществ.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 третичные консументы — хищники и всеядные, которые питаются другими животными и перераспределяют вещества в экосистеме.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обеспечивают движение энергии вверх по пищевой цепи и поддерживают биологическое разнообразие.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завершающий этап круговорота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разлагающие органику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расщепляют мертвые остовы растений и животных, возвращая минеральные вещества в почву и воду, что обеспечивает питание продуцентам.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редуцентов для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редуцентов замыкает круговорот веществ, поддерживая плодородие почв и здоровье экосистем, предотвращая накопление органического мусора.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на трофических уровнях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значительно сокращается с каждым уровнем, ограничивая количество трофических звеньев в пищевой цепи.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энергии требует высокой эффективности на нижних уровнях для поддержания экосистемы.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учебник для средней школы,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природе: основные этапы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возвращают воду в почву и водоемы, поддерживая жизнь растений и животных, обеспечивая непрерывный цикл водных ресурсов.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океанов, рек и через листья растений, поднимаясь в атмосферу и образуя облака.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круговорота воды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водного цикла на Земле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 природе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улавливают CO2 из атмосферы во время фотосинтеза и превращают его в органические соединения, формируя основу пищи для животных. Этот процесс связывает углерод в биомассе живых организмов.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углеродном цикле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углерод с пищей и выделяют CO2 при дыхании, возвращая углерод в атмосферу. Их деятельность поддерживает равновесие между запасами углерода в биосфере.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углерода через 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организмов углерод возвращается в почву благодаря действию микроорганизмов и грибов. Редуценты разлагают органику, обеспечивая питательными веществами растения и продолжая цикл.
</a:t>
            </a:r>
            <a:endParaRPr lang="en-US" sz="8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углерода между компонентами 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углерода сосредоточена в воде и почве, хотя атмосфера обеспечивает его доступность для живых организмов.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углерода в водоемах и почве играет ключевую роль в глобальном углеродном балансе экосистем.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справочник,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круговорота азота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 бактериями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бактерии, живущие в корнях бобовых растений, преобразуют атмосферный неактивный азот в доступные для растений соединения — аммоний и нитраты. Это важный источник азота для жизнедеятельности.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азотом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азот, потребляя растения. Азот необходим для построения белков и других жизненно важных молекул, обеспечивая рост и развитие живых организмов.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 и возвращение азота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растений и животных азот возвращается в почву через разложение органики. Микроорганизмы минерализуют азот в соединения, доступные повторно для растений, поддерживая круговорот.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663" y="1162275"/>
            <a:ext cx="634067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круговоротов воды, углерода и азота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этапы, ключевые участники и продолжительность процессов в биогеохимических циклах.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воды протекает быстрее всего, в то время как цикл азота занимает значительно больше времени из-за сложных преобразований.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биогеохимические циклы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увеличивает выбросы углекислого газа, усиливая парниковый эффект и вызывая климатические изменения по всему миру.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минеральных удобрений нарушает естественный азотный цикл, провоцируя чрезмерное накопление азота и эвтрофикацию водоемов.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окружающей среды нарушают водный и углеродный циклы, снижая способность экосистем к возобновлению.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круговорота веществ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климатические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парниковых газов ведет к повышению средней температуры Земли, что вызывает таяние ледников, усиление засух и экстремальных погодных событий.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ухудшение качества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круговорота веществ приводит к снижению плодородия почв и загрязнению водоемов, что уменьшает урожайность и способствует распространению болезней.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экосистем вызывают гибель отдельных видов и сокращение биоразнообразия, что снижает устойчивость природных сообществ к внешним воздействиям.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круговоротов для жизни на Земле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способствуют самоочищению природы и поддержанию стабильности окружающей среды, устойчивости к климатическим изменениям.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биогеохимических циклов важно для здоровья человека и сохранения планеты для будущих поколений.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обеспечивают постоянное обновление ресурсов, необходимых для существования всех живых организмов и нормального функционирования экосистем.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302"/>
            <a:ext cx="4121700" cy="833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187023"/>
            <a:ext cx="4122300" cy="8333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022784"/>
            <a:ext cx="4122300" cy="8333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700" y="3858725"/>
            <a:ext cx="4122300" cy="8333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сохранение экосистем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5250" y="1474825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экологичный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электромобилей и альтернативных источников энергии сокращает выбросы вредных газов и уменьшает влияние на атмосферу.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5250" y="23105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и переработка снижают загрязнение окружающей среды и объемы отходов, помогая сохранять природные ресурсы.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55250" y="3146322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сохранение плодородия почв и устойчивое лесопользование обеспечивают долгосрочное благополучие экосистем.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5250" y="39822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активизм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молодежи в экологических проектах и движениях повышает осведомленность и способствует формированию культуры заботы о природе.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как залог жизни и устойчивости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поддержание круговоротов веществ и энергии обеспечивают гармоничное существование экосистем и благополучие всех живых организмов на планете.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2026-05-09T21:43:35Z</dcterms:created>
  <dcterms:modified xsi:type="dcterms:W3CDTF">2026-05-09T21:43:35Z</dcterms:modified>
</cp:coreProperties>
</file>