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индустриального общества: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индустриального общества через промышленную революцию и её влияние на общество.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индустриального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XVIII–XIX веков стала фундаментом для индустриализации, вызвав рост фабрик и новых технологий в Европе и США. Научные открытия и урбанизация создали основу для этого перехода.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индустриального общества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становится центральным в экономике, меняя структуру занятости и стимулируя массовую урбанизацию с быстрым ростом городов.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усиление социального расслоения: выделение буржуазии, рост пролетариата и формирование среднего класса с новыми профессиями и образовательными возможностями.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применяется стандартизация труда и рационализация производства, что обеспечивает повышение эффективности и массовое создание рабочих мест в промышленности.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инновации: мотор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Уатта стала революционным шагом, позволив массовое производство и развитие фабричной системы, особенно в текстильной отрасли Англии.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Увеличилась производительность труда, сформировалась индустриальная рабочая сила и изменились социальные нормы, что положило начало новому этапу развития общества.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индустриализации: Европа и Россия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быстро создает промышленные центры, что влияет на миграционные потоки из сельской местности в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Россия стремилась догнать ведущие европейские индустриальные страны, формируя крупные промышленные регионы.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промышленного производства, 1900 г.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трансформации в индустриальном обществе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Возрастают имущественное и образовательное неравенство, вызывая потребность в социальных реформах и забастовках для защиты прав.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класс расширяется за счёт инженеров и служащих, обеспечивая стабильность и профессиональное развитие 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 пролетариата увеличивается, выступая в роли массовой силы промышленного производства и источника социальных конфликтов.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новая буржуазия — владельцы предприятий и финансисты, влияющие на экономическую и политическую жизнь.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сельскохозяйственной техники значительно увеличило эффективность, с урожайностью зерна, удвоившейся с 1850 по 1900 год, что обеспечило продовольствием растущее население.
</a:t>
            </a:r>
            <a:endParaRPr lang="en-US" sz="994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 повышение урожайности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вызвала сокращение числа работников в сельской местности, стимулируя переезд в города и рост рабочих пригородов рядом с промышленными центрами.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в занятости сельских жителей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кооперативов и рыночных отношений обеспечило обмен продукцией и ресурсами, что усилило связь между сельской и городской экономикой.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организации труда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сельского хозяйства во времена индустриализации
</a:t>
            </a:r>
            <a:endParaRPr lang="en-US" sz="22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здравоохранение в индустриальную эпоху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быстрый рост населения и увеличение продолжительности жизни благодаря улучшению питания и санитарии.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Младенческая смертность значительно снижается из-за развития медицинских знаний, широкого внедрения вакцинации и профилактических мероприятий.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системы массового здравоохранения, доступные широким слоям населения, что повышает общий уровень общественного здоровья.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сдвиги и появление массового искусства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массовой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печатных изданий и кинематографа расширяет культурный доступ, способствуя формированию единого информационного пространства.
</a:t>
            </a:r>
            <a:endParaRPr lang="en-US" sz="1434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в искусстве и досуге
</a:t>
            </a:r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реализма, импрессионизма и авангарда в искусстве отражает изменения в мировоззрении индустриального общества, а городские парки и театры изменяют досуг населения.
</a:t>
            </a:r>
            <a:endParaRPr lang="en-US" sz="13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ролей женщин в индустрии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вовлекаются в промышленное производство, что меняет традиционные представления о женской занятости и социализации.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движение за женские права и равноправие, создаются организации и законы, поддерживающие обучение и труд женщин вне дома.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в Великобритании более 40% населения проживало в городах, что вызвало бурный рост мегаполисов. Строились новые жилые кварталы для рабочих с развитием транспортных систем, таких как трамваи и железные дороги.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формирование новых районов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открывала доступ к театрам, кафе и массовым изданиям, способствуя формированию единой городской культуры. При этом возникали и проблемы с городской инфраструктурой, требовавшие новых решений.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досуг и культурные институции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 и урбанизация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обязательным школьным образованием доступ к знаниям стал главным фактором социальной мобильности и подготовки квалифицированных кадров для промышленности.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в Германии и Великобритании к 1914 году достигал практически полного охвата населения.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статистические данные Германии и Великобритании, 1914 год
</a:t>
            </a:r>
            <a:endParaRPr lang="en-US" sz="32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и ценности индустриального общества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Технократизм становился доминирующей идеологией, провозглашая научно-технический прогресс как основу развития общества и способы рационального управления процессами.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Капитализм, марксизм и социализм активно распространялись, предлагая различные взгляды на экономику и социальное устройство, формируя политический ландшафт.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мировоззрении усиливалась роль науки, секулярности и идеи личного и коллективного прогресса, что отражало дух эпохи индустриализации.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движение и борьба за права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XIX века рабочие организовывались в профсоюзы, проводили забастовки и митинги, требуя сокращения рабочего дня и улучшения условий труда. Первый Международный союз рабочих стал важной вехой в этом движении.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Чартистское движение отстаивало избирательные права и социальную справедливость, способствуя реформам трудового законодательства и распространению социалистических идей в промышленно развитых странах.
</a:t>
            </a:r>
            <a:endParaRPr lang="en-US" sz="1196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лампы накаливания Томасом Эдисоном в 1879 году привело к массовому электрифицированию городов. Это изменило ритм жизни, позволило предприятиям работать в ночное время и расширило досуг.
</a:t>
            </a:r>
            <a:endParaRPr lang="en-US" sz="944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электричества и освещения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стал революционным средством коммуникации, связав на расстоянии семьи и бизнесы. Рост телефонных сетей ускорил обмен информацией и повысил эффективность производства.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телефона и новых средств связи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 изобретение автомобилей кардинально изменили перемещение товаров и людей, способствуя расширению рынков и изменению образа жизни в индустриальных обществах.
</a:t>
            </a:r>
            <a:endParaRPr lang="en-US" sz="951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инновации и мобильность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общество и быт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рынка и потребление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и развитие специализированных отраслей формировали новые рыночные структуры, способствуя экономическому росту и устойчивому спросу на товары.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транснациональных корпораций, таких как Siemens и General Electric, расширило масштабы бизнеса и интеграцию локальных рынков в мировую экономику.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рекламы превратило потребление в важный социальный маркер статуса, влияя на формирование массовой культуры и покупательских привычек.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стандартов качества продукции повысило доверие потребителей и облегчило торговлю, стимулируя конкуренцию и инновации.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глобальные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Бурный рост промышленности привёл к значительному загрязнению воздуха и воды, что выражалось в таких явлениях, как лондонский смог и ухудшение экологической обстановки в городах.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1970-м годам выбросы парниковых газов в индустриальных странах увеличились в разы, сформировав вызов устойчивому развитию и стимулировав первые попытки экологического законодательства.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аграрное и индустриальное общество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между аграрным и индустриальным обществами по уровню урбанизации, ВВП на душу населения, структуре занятости и грамотности.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 характеризуется высоким уровнем урбанизации, экономическим ростом, специализацией труда и широким распространением образования.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Demographic Yearbook, World Bank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постиндустриальному обществу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информационного и образовательного неравенства ведёт к новым формам социальной стратификации и требует адаптации образовательных и социальных институтов.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занятости в промышленности сопровождается ростом творческих и инновационных профессий, что меняет структуру трудовых ресурсов.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внедрение информационно-коммуникационных технологий кардинально изменяет способы работы и общения, повышая значимость цифровых навыков.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Ведущая роль сектора услуг с ростом доли в ВВП свыше 70% в развитых странах отражает смещение экономического фокуса от производства к обслуживанию.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индустриального общества и её влияние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3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индустриального общества сформировала основы современной цивилизации, обеспечив технологический прогресс и социальные изменения, при этом порождая вызовы, к которым человечество продолжает искать решения в постиндустриальной эпохе.
</a:t>
            </a:r>
            <a:endParaRPr lang="en-US" sz="30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2026-05-11T04:08:08Z</dcterms:created>
  <dcterms:modified xsi:type="dcterms:W3CDTF">2026-05-11T04:08:08Z</dcterms:modified>
</cp:coreProperties>
</file>