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Ключевые темы и актуальность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формируют жизнь и развитие организмов, влияя на экосистемы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термина и значение в экологии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стали предметом науки в XX веке, благодаря Сукачёву и Геккелю. Интерес вызван ускоренными изменениями природы и необходимостью устойчивого развития общества.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физические и химические условия среды, такие как температура, свет и влажность, которые определяют комфорт и выживание организмов.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взаимодействия между живыми существами, включая конкуренцию, хищничество и симбиоз, влияющие на структуру сообществ.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влияние деятельности человека, например загрязнение и урбанизация, изменяют привычные условия и биологическое разнообразие.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экологических факторов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абиотических факторов и их роль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как лимитирующий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 воды задаёт границы обитания многих видов. Так, низкие температуры ограничивают распространение тропических растений и животных.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 её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света влияет на фотосинтез растений, определяя их рост и развитие. В тени леса формируются особые виды, приспособленные к низкой освещённости.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и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и минеральный состав почвы воздействуют на корни растений и микрофлору, влияя на здоровье экосистемы в целом.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биотических факторов в экосистемах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борьба за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регулирует численность видов и распределение ресурсов. Она способствует естественному отбору и снижает перенаселенность.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симбиотических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объединяет разные виды для взаимной выгоды, например, микориза усиливает поглощение питательных веществ растениями.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приводит к потере природных местообитаний и изменению ландшафтов, снижая биоразнообразие.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антропогенные воздействия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фрагментация лесов уменьшают площадки для обитания многих видов и разрывают экосистемные связи.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загрязнение воздуха и воды наносит ущерб живым организмам и нарушает природные циклы.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сельскохозяйственных угодий заменяет естественные экосистемы агроценозами с ограниченной биологической сложностью.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влияния факторов на лес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лесных экосистем,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отражает, как каждый тип факторов влияет на разные аспекты лесной экосистемы, включая продуктивность и устойчивость.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воздействия оказывают сопоставимое с природными факторами влияние на состояние лесов.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воздействия экологических факторов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взаимодействия факторов и экосистемных ответов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скорость метаболизма и процессы жизнедеятельности у различных видов, определяя их возможности и ограничения.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37°C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и биологическая литература, 2021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оптимальной средней температурой тела человека для нормального функционирования всех систем.
</a:t>
            </a:r>
            <a:endParaRPr lang="en-US" sz="18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формирует типы экосистем, от пустынных до тропических лесов, влияя на выживаемость растений и животных.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жизненно важный фактор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стресс вызывает снижение продуктивности и выживания, особенно в засушливых условиях и периоды засухи.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воде включают у ксерофитов запасание влаги, а у гидрофитов — развитие плавающих или подводных частей.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 и фотосинтез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 спектральный состав света существенно влияют на фотосинтез, определяя эффективность преобразования энергии и рост растений. Фотопериодизм регулирует смену жизненных этапов — цветение и размножение.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освещения задаёт сезонные ритмы и адаптационные реакции растений, что важно для выживания в различных климатических условиях. Визуализация демонстрирует строение фотосинтетического аппарата листа и зависимость скорости фотосинтеза от интенсивности света.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7917"/>
            <a:ext cx="4389600" cy="16654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экологических факторов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группы факторов среды с примерами, проявлениями и эффектами, влияющими на экосистемы. Каждый тип определяет уникальные условия жизни и взаимодействия в природе.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группы факторов по-разному влияют на структуры и процессы в экосистемах, формируя специфические условия обитания.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факторам среды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изменения для выживания в экстремальных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обладают толстыми листьями, способными накапливать влагу в засушливых регионах. Их защитная окраска помогает снижать потери воды, что является результатом эволюционных адаптаций к суровому климату.
</a:t>
            </a:r>
            <a:endParaRPr lang="en-US" sz="1023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 физиологические адаптации к изменчивой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мигрируют в поисках оптимальных условий для размножения, а многие животные впадают в спячку, чтобы пережить неблагоприятные периоды. Эти стратегии обеспечивают выживание в меняющихся экологических условиях.
</a:t>
            </a:r>
            <a:endParaRPr lang="en-US" sz="1046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совокупность абиотических и биотических условий, необходимых для существования конкретного вида в природе, охватывая потребности в питании и среде обитания.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 факторы среды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ниши позволяет определить пределы толерантности организма к различным факторам, выявляя оптимальные и экстремальные условия выживания.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экологической ниши характеризует приспособленность вида к изменению среды и его конкурентоспособность среди других организмов в экосистеме.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толерантности: диапазон выживания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2021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различия в ширине диапазона толерантности между специалистами с узкой нишей и генералистами с широким спектром выживания.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 широкой толерантностью легче адаптируются к изменению температуры, тогда как узкоспециализированные виды более уязвимы к отклонениям.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примеры влияния факторов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кислорода в водоемах ведёт к массовым гибелям рыб, нарушая экосистемные цепи. Также перенаселённость леса вызывает спад численности грызунов из-за усиления конкуренции и истощения ресурсов.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пшеницы напрямую зависит от сочетания благоприятных температур и доступности почвенной влаги, демонстрируя, как абиотические факторы влияют на сельхозпродукцию.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способствуют эвтрофикации водоёмов, вызывая чрезмерный рост водорослей и ухудшение качества воды, что негативно сказывается на водной жизни.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вмешательство: экологические последствия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приводит к снижению численности полезных опылителей, вызывая дисбаланс в экосистемах и сокращение биоразнообразия.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 земель посредством осушения и орошения изменяет гидрологические и почвенные условия, что влияет на естественные сообщества и их функции.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вырубка лесов фрагментируют среды обитания, уменьшая площади естественных экосистем и создавая угрозу для многих видов животных и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его глобальное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средних температур провоцирует изменение погодных условий, повышение уровня моря и частоту экстремальных явлений, угрожая экосистемам и человеческому обществу.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и утрата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и вырубка приводят к уменьшению плодородия почв, что сказывается на продуктивности сельского хозяйства и устойчивости природных систем.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 гидросферы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загрязняющих веществ ухудшают качество воздуха и воды, вызывая проблемы для здоровья населения и вызывая нарушения в жизнедеятельности экосистем.
</a:t>
            </a:r>
            <a:endParaRPr lang="en-US" sz="10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напрямую влияют на здоровье: загрязнённый воздух и вода становятся причиной роста хронических и инфекционных заболеваний.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Неурожаи, вызванные экстремальными климатическими событиями, приводят к снижению продовольственной безопасности и экономическим трудностям в регионах.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изменяет естественные среды, создавая стрессовые условия для людей и увеличивая количество проблем, связанных с экологической деградацией.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в жизни человека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перспективы экологического понимания
</a:t>
            </a:r>
            <a:endParaRPr lang="en-US" sz="3182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изучение экологических факторов необходимо для сохранения природного баланса и развития устойчивых практик, формируя ответственное отношение к окружающей среде на всех уровнях.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2026-05-10T01:30:18Z</dcterms:created>
  <dcterms:modified xsi:type="dcterms:W3CDTF">2026-05-10T01:30:18Z</dcterms:modified>
</cp:coreProperties>
</file>