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Второй мировой войны: масштаб, участники, последствия
</a:t>
            </a:r>
            <a:pPr algn="l" indent="0" marL="0">
              <a:lnSpc>
                <a:spcPct val="90000"/>
              </a:lnSpc>
              <a:buNone/>
            </a:pPr>
            <a:r>
              <a:rPr lang="en-US" sz="19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1939–1945 охватила мир, унеся миллионы жизней и разрушив города.
</a:t>
            </a:r>
            <a:endParaRPr lang="en-US" sz="1947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Вторую мировую войну спровоцировали последствия Первой мировой, экономический кризис, рост тоталитарных режимов и идеологии фашизма, нацизма. Конфликт начался с вторжения Германии в Польшу в 1939 году и быстро стал глобальным из-за международных союзов.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начало Второй мировой войны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1939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с нападения Германии на Польшу, вступление Великобритании и Франции в конфликт.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1941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начинает операцию «Барбаросса» против Советского Союза, расширяя Восточный фронт.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«Д», июнь 1944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высаживаются в Нормандии, начиная освобождение Западной Европы.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Сентябрь 1945 года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войны капитуляцией Японии после атомных бомбардировок Хиросимы и Нагасаки.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участники Второй мировой войны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основные события военных действий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Европы в первые годы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1939 по 1940 год Германия захватила Польшу, Данию, Норвегию, Францию и Бельгию, расширяя контроль над Европой и устанавливая свои режимы в оккупированных странах.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Нападение на Советский Союз и расширение фронтов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 году Германия начала масштабное наступление на СССР, одновременно расширяя боевые действия на Балканах и Северной Африке, что значительно увеличило театр военных действий.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Тихом океане и расширение Японской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захватила Манчжурию, атаковала Китай, а также в 1941 году нанесла удар по Перл-Харбор, втянув США в войну и распространив конфликт по Тихому океану.
</a:t>
            </a:r>
            <a:endParaRPr lang="en-US" sz="9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крупнейших участников войны были Красная армия СССР, британская армия, силы США, а также армии Германии, Италии и Японии.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движения в Белоруссии, Украине и Югославии внесли значительный вклад, выполняя диверсии и поддерживая связь с союзниками, нередко среди них были женщины и подростки.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действовали национальные формирования, включая польские, французские и другие дивизии, сражавшиеся за освобождение своих территорий.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Армии и сопротивление в годы войны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1945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сражение стало этапом, изменившим ход войны на соответствующих фронтах.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в этих сражениях обеспечили стратегическое преимущество союзникам и перелом в военных кампаниях.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сражения и их значимость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налёты часто провоцировали огромные пожары в городах, уничтожая жилые кварталы и создавая катастрофические условия для жителей.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таких атак достигали десятков тысяч, как в Дрездене, Токио и Ковентри, где огонь распространялся из-за сильного ветра и разрушений.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от бомбардировок и пожаров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Холокост и жертвы лагерей смерти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Концлагерь Освенцим: центр нацистского геноцида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Освенцим стал символом ужаса Холокоста, где миллионы евреев, цыган и других групп были уничтожены в газовых камерах и каторжных условиях.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Треблинка и Дахау: массовые убийства и страдания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данных лагерях проводились не только массовые казни, но и жестокие медицинские эксперименты над пленными, многие из которых стали жертвами бессмысленных пыток.
</a:t>
            </a:r>
            <a:endParaRPr lang="en-US" sz="9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Оборона Брестской крепости и подвиг 28 панфиловцев стали символами стойкости в начале войны, вдохновляя бойцов и гражданское население.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Выдающиеся действия партизан, разведчиков и солдат, таких как Александр Матросов и Василий Зайцев, внесли решающий вклад в успехи на фронтах.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Подвиги героев войны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и Ленинград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подвергся почти полному разрушению в боях 1942–1943 годов, Ленинград пережил долгую блокаду и массированные обстрелы, уничтожившие тысячи зданий.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Варшава, Токио и Лондон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потеряла до 85% зданий после восстания 1944 года, Токио пострадал от массовых бомбардировок в 1945 году, а Лондон сдержал налёты Люфтваффе в 1940–1941 годах.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разрушенные города Второй мировой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 длилась 872 дня, с сентября 1941 по январь 1944 года, унеся жизни свыше миллиона горожан из-за голода, бомбёжек и болезней. Несмотря на ужасы, жители сохраняли мужество и упорство.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Ленинградцы активно работали на заводах, помогали друг другу и даже выпекали знаменитый блокадный хлеб с минимальным количеством муки. Эта блокада стала символом народного героизма и непреклонной воли к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Ленинграда: испытания и героизм жителей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7 декабря 1941 года Япония внезапно атаковала военно-морскую базу США Перл-Харбор, что вызвало вступление Америки во Вторую мировую войну на стороне союзников. Это событие радикально изменило ход конфликта.
</a:t>
            </a:r>
            <a:endParaRPr lang="en-US" sz="1104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августе 1945 года США применили ядерное оружие, сбросив бомбы на Хиросиму и Нагасаки, что вызвало капитуляцию Японии 2 сентября 1945 года и официальное завершение Второй мировой войны.
</a:t>
            </a:r>
            <a:endParaRPr lang="en-US" sz="1104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Решающие события на Тихоокеанском фронте войны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«Д»: начало решающего этапа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1944 года союзные войска провели масштабную высадку в Нормандии — это была крупнейшая десантная операция в истории. Более 156 тысяч солдат из 12 стран участвовали в штурме вражеских укреплений.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высадки для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успехи Оверлорда позволили начать освобождение Франции и обеспечить поворот войны на Западном фронте. Этот успех стал серьёзным ударом по силам оси и важным этапом к победе.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«Оверлорд»: высадка союзников в Нормандии
</a:t>
            </a:r>
            <a:endParaRPr lang="en-US" sz="24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затронули как военных, так и огромное количество мирных жителей — жертв геноцида, блокад, преступлений и репрессий.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понёс самые большие потери, что подчёркивает масштаб и жестокость Восточного фронта в войне.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потери: масштабы трагедии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технологии Второй мировой: новаторские изобретения
</a:t>
            </a:r>
            <a:endParaRPr lang="en-US" sz="2153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Реактивный самолёт Me-262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Me-262 был первым в мире боевым реактивным самолётом, опережая своё время и открывая новую эру в авиации, хотя массового влияния на ход войны не оказал.
</a:t>
            </a:r>
            <a:endParaRPr lang="en-US" sz="966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Радары и атомная бомба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радаров позволило обнаруживать вражескую авиацию на больших дистанциях, а создание атомных бомб в 1945 году изменило военную тактику и политический ландшафт мира.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 Т-34: символ советской мощи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танк Т-34 стал одним из самых эффективных в войне благодаря своей манёвренности и броне, сыграв важную роль в наступательных операциях Красной армии.
</a:t>
            </a:r>
            <a:endParaRPr lang="en-US" sz="9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Множество детей остались без родителей, многие оказались в лагерях или были эвакуированы, чтобы спастись от боевых действий и голода. Условия жизни были крайне тяжёлыми для малышей и подростков.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Подростки активно участвовали в войне — служили разведчиками, связными и героями. Известны подвиги таких ребят, как Зина Портнова, чья отвага вдохновляла многих на борьбу с врагом.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во Второй мировой: судьбы и подвиги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Зоя Космодемьянская — символ бесстрашия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женщина, удостоенная звания Героя Советского Союза, Зоя была партизанкой, которая совершила самопожертвенный подвиг в борьбе против оккупантов и стала национальной героиней.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Людмила Павличенко — одна из лучших снайперов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свою службу на фронте Людмила уничтожила более 300 врагов, став выдающимся снайпером и примером мужества среди женщин-военнослужащих в годы войны.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войне: героизм и вклад в Победу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и завершение боевых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мая 1945 года Германия подписала капитуляцию, завершив боевые действия в Европе, а 2 сентября Япония капитулировала на борту линкора «Миссури», официально закрывая Вторую мировую.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 и новые 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была создана ООН для предотвращения конфликтов. Мир разделился на два противостоящих лагеря, что привело к началу Холодной войны и длительному периоду восстановления экономики и 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войны и формирование нового мира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всему миру построены мемориалы и музеи, посвящённые памяти погибших в войне. День Победы 9 мая — главный праздник для многих стран, чтящий героев и жертв конфликта.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уроки, книги и фильмы помогают сохранить историческую память. Названия улиц, памятные даты и памятники напоминают новым поколениям о цене мира и важности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Второй мировой войне: традиции и наследие
</a:t>
            </a:r>
            <a:endParaRPr lang="en-US" sz="2514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Второй мировой: память и 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напомнила о хрупкости мира. Изучение её уроков, уважение к жертвам и сохранение памяти помогают воспитывать ответственность и стремление избежать новых конфликтов.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2026-05-11T01:39:19Z</dcterms:created>
  <dcterms:modified xsi:type="dcterms:W3CDTF">2026-05-11T01:39:19Z</dcterms:modified>
</cp:coreProperties>
</file>