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9837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Wishes: как выражать желания и сожаления в английском языке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Желания, мечты и сожаления по-английски — точно и естественно.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2001" y="501325"/>
            <a:ext cx="3752248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wish помогает говорить о том, что хотелось бы изменить, о несбывшемся прошлом и о повторяющихся неудобствах. Она часто звучит в речи, песнях и переписке, поэтому важна для точного выражения мыслей в 9 классе.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wishes встречаются в живом английском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wish: основные значения и употребление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Желать и надеяться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глагол wish может означать «желать» или «надеяться», особенно в более вежливой и формальной речи, когда говорящий выражает чувство мягко и не слишком прямо.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Поздравлять и желать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устойчивых формулах wish используется для добрых пожеланий: I wish you счастья, удачи или успеха. Такие выражения часто встречаются в открытках, письмах и официальных сообщениях.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Пожелание как существительное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wish обозначает само желание или мечту. В этом значении слово связано не с грамматической конструкцией, а с идеей внутреннего стремления к чему-то.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a wish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make a wish слово wish означает «загадать желание». Эта фраза звучит в праздничных ситуациях и помогает связать английский язык с реальными жизненными моментами.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861" y="1550375"/>
            <a:ext cx="2569228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a wish: устойчивое выражение и бытовые ситуации
</a:t>
            </a:r>
            <a:endParaRPr lang="en-US" sz="2161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make a wish особенно естественно звучит на дне рождения, когда человек загадывает желание перед тем, как задуть свечи на торте.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и чудо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также используют, когда видят падающую звезду или ждут особого момента, который кажется удачным для заветного желания.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Новогодняя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новогоднюю ночь make a wish помогает передать ожидание нового начала, надежды и мечты о хороших переменах в будущем.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образ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с тортом, свечами и закрытыми глазами делает выражение запоминающимся: ученик сразу связывает слова с действием и ситуацией.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учебной презентации, составлено по материалам урока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Wish встречается не только в грамматике: это удобный способ выразить настроение, неудовольствие или доброжелательное обращение.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wish связано с личными переживаниями и эмоциями, а не только с простым «желанием».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англоговорящие люди используют wishes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wish + past simple: желание изменить настоящее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не устраивает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используется, когда в настоящем есть проблема, нехватка или неудобство. Говорящий не описывает прошлое, а показывает, что текущая ситуация ему не нравится.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похожа на прошлое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I wish ставится форма Past Simple, хотя смысл относится к настоящему. Это помогает передать нереальность или невозможность изменить ситуацию прямо сейчас.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wish I had more free time означает, что свободного времени сейчас мало. I wish I knew the answer показывает сожаление о том, что ответ неизвестен в данный момент.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особенность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подчеркивает внутреннее недовольство, но звучит мягко и вежливо. Поэтому она часто подходит для описания личных трудностей и школьных ситуаций.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мысль с I wish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формы: от реальной проблемы к грамматической модели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863463"/>
            <a:ext cx="4152000" cy="16913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учебной презентации, составлено по материалам урока
</a:t>
            </a:r>
            <a:endParaRPr lang="en-US" sz="891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модели помогают передать разные типы сожаления и желания. Важно смотреть не на прямое время, а на смысл высказывания.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после wish показывает не время действия, а тип чувства: настоящее, прошлое или ожидание изменения.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wish в английском языке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wish + past perfect: сожаление о прошлом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Прошлый момент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прошлом случилась ситуация, о которой теперь жалеют: что-то было сделано неудачно или, наоборот, не было сделано вовсе.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Говорящий понимает, что изменить событие уже нельзя, и мысленно возвращается к нему, чтобы выразить сожаление мягко и точно.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форма I wish + had + V3: I wish I had taken my umbrella yesterday. Она помогает описывать упущенные возможности и школьные ошибки.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учебной презентации, составлено по материалам урока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подростков особенно понятны ситуации, связанные с контрольными, усталостью и нехваткой времени на любимые занятия.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I wish используют там, где есть повседневное неудобство, а не редкая или абстрактная проблема.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какие ситуации чаще всего жалуются с помощью I wish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only: более эмоциональная форма желания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Сильнее, чем I wish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If only звучит более резко и эмоционально. Её используют, когда человек не просто хочет изменить ситуацию, а чувствует раздражение, сильное сожаление или нетерпение.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реакция на проблему
</a:t>
            </a:r>
            <a:pPr algn="l" indent="0" marL="0">
              <a:lnSpc>
                <a:spcPct val="115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часто появляется в момент усталости, спешки или разочарования: If only I had more time; If only we were not late. Такая форма передаёт не спокойное желание, а заметное внутреннее напряжение.
</a:t>
            </a:r>
            <a:endParaRPr lang="en-US" sz="948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смысла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only помогает сделать высказывание выразительнее и драматичнее, поэтому её часто встречают в диалогах, фильмах и личных сообщениях, когда нужно подчеркнуть эмоциональную реакцию на неприятную ситуацию.
</a:t>
            </a:r>
            <a:endParaRPr lang="en-US" sz="8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смысловых случая — нереальное желание, сожаление и реальная надежда — показывают, когда нужно выбрать I wish, а когда лучше использовать hope.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ситуации помогают не путать пожелание с надеждой.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классификация по теме урока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2035222"/>
            <a:ext cx="4152000" cy="137382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грамматике wishes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какая форма нужна после wish и почему выбор времени зависит от смысла, а не от привычного перевода.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связаны с согласованием смысла и формы: для настоящего, прошлого и желания изменить ситуацию нужны разные модели.
</a:t>
            </a:r>
            <a:endParaRPr lang="en-US" sz="1192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 wishes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конструкции wish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выбора нужной формы после wish в зависимости от времени и смысла высказывания.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пожелания в английском языке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wish you good luck и Good luck! используют перед важным событием: контрольной, соревнованием или выступлением. Они звучат дружелюбно и поддерживают собеседника.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Удача и поддержка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 wish you all the best подходит для поздравлений, прощаний и сообщений. Оно передаёт доброжелательность и звучит естественно в письмах и открытках.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завершение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Best wishes часто стоит в конце электронного письма или открытки. Она помогает сделать сообщение вежливым, аккуратным и подходящим для школьного общения.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в сообщении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a nice day часто звучит в магазине, школе или переписке. Это короткое пожелание создаёт доброжелательный тон и хорошо подходит для обычных разговоров.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вежливость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типичных контекстов употребления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easily выходит за рамки учебника: эти выражения слышны в коротких репликах, поздравлениях и эмоциональных сценах, где важны тон и ситуация.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Wishes чаще всего живут в личном и эмоциональном общении, но встречаются и в более формальных сообщениях.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wishes в реальной английской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a wish в культуре и популярной речи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 на торте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дне рождения ребёнок закрывает глаза, делает глубокий вдох и перед тем как задуть свечи тихо говорит: Make a wish. Этот момент легко запоминается, потому что связан с ожиданием, радостью и маленькой надеждой, которая объединяет всех за столом.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в ночном небе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семейных историях и фильмах фраза часто появляется рядом с падающей звездой. Персонаж успевает прошептать Make a wish, и эта короткая реплика сразу создаёт атмосферу чуда, мечты и веры в добрый исход.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Новогодний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новогоднюю ночь make a wish звучит особенно естественно: люди подводят итоги, ждут перемен и загадывают желание на будущее. Такая сцена помогает увидеть, что выражение связано не только с грамматикой, но и с праздничной традицией.
</a:t>
            </a:r>
            <a:endParaRPr lang="en-US" sz="10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095486"/>
            <a:ext cx="4152000" cy="122728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учебного занятия по теме wishes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собраны короткие примеры из школьной и подростковой жизни: они помогают связать грамматическую модель с понятной ситуацией и переводом.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модели показывают сожаление, но первая относится к настоящему, а вторая — к прошлой упущенной возможности.
</a:t>
            </a:r>
            <a:endParaRPr lang="en-US" sz="1123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 для урока по теме wishes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тему wishes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времена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сразу видеть, о чём идёт речь: о настоящем, прошлом или будущем. Тогда форма после wish выбирается не по памяти, а по смыслу ситуации.
</a:t>
            </a:r>
            <a:endParaRPr lang="en-US" sz="822" dirty="0"/>
          </a:p>
        </p:txBody>
      </p:sp>
      <p:sp>
        <p:nvSpPr>
          <p:cNvPr id="12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Разделяйте wish и hope
</a:t>
            </a:r>
            <a:pPr algn="l" indent="0" marL="0">
              <a:lnSpc>
                <a:spcPct val="115000"/>
              </a:lnSpc>
              <a:buNone/>
            </a:pPr>
            <a:r>
              <a:rPr lang="en-US" sz="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wish используют для нереального или нежелательного, а hope — для возможного и реального. Если сравнивать эти пары в одном задании, различие запоминается быстрее.
</a:t>
            </a:r>
            <a:endParaRPr lang="en-US" sz="802" dirty="0"/>
          </a:p>
        </p:txBody>
      </p:sp>
      <p:sp>
        <p:nvSpPr>
          <p:cNvPr id="13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 готовые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образцы I wish… If only… I hope… Best wishes помогают не путать конструкции. Удобно повторять их в одинаковых примерах и менять только ситуацию.
</a:t>
            </a:r>
            <a:endParaRPr lang="en-US" sz="822" dirty="0"/>
          </a:p>
        </p:txBody>
      </p:sp>
      <p:sp>
        <p:nvSpPr>
          <p:cNvPr id="14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форму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wish нужно внимательно смотреть на время: past simple, past perfect или would. Именно здесь чаще всего возникают ошибки, поэтому полезно проговаривать предложение целиком.
</a:t>
            </a:r>
            <a:endParaRPr lang="en-US" sz="796" dirty="0"/>
          </a:p>
        </p:txBody>
      </p:sp>
      <p:sp>
        <p:nvSpPr>
          <p:cNvPr id="15" name="Text 6"/>
          <p:cNvSpPr txBox="1"/>
          <p:nvPr/>
        </p:nvSpPr>
        <p:spPr>
          <a:xfrm>
            <a:off x="5279175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Связывайте с жизнью
</a:t>
            </a:r>
            <a:pPr algn="l" indent="0" marL="0">
              <a:lnSpc>
                <a:spcPct val="115000"/>
              </a:lnSpc>
              <a:buNone/>
            </a:pPr>
            <a:r>
              <a:rPr lang="en-US" sz="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запоминаются фразы о контрольных, погоде, друзьях и свободном времени. Когда пример близок к жизни ученика, грамматика становится понятнее и остаётся в памяти надолго.
</a:t>
            </a:r>
            <a:endParaRPr lang="en-US" sz="82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Wishes: говорим точно и естественно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wishes помогает выражать сожаление, надежду и вежливые пожелания без ошибок. Если различать wish и hope, правильно выбирать форму после wish и помнить выражение make a wish, речь звучит увереннее.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2026-05-31T12:19:44Z</dcterms:created>
  <dcterms:modified xsi:type="dcterms:W3CDTF">2026-05-31T12:19:44Z</dcterms:modified>
</cp:coreProperties>
</file>