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отделов Водоросли: роль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ключевые производители кислорода и основа водных экосистем.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организмы, формировавшие жизнь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возникли более 1,5 миллиарда лет назад и изменили атмосферу Земли. Благодаря фотосинтезу они обеспечили появление кислорода, что позволило развиться многоклеточным организмам и разнообразить жизнь на планете.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водорослей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 имеют корней, стеблей и листьев, что отличает их от высших растений. Они состоят из клеток без сложных тканей, благодаря чему могут существовать в разнообразных водных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структура без органов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признаком водорослей является наличие хлорофилла и других пигментов. Эти компоненты позволяют им поглощать свет и синтезировать органические вещества, что делает их важными производителями кислорода.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пигменты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бывают зелёными, красными и бурыми в зависимости от набора пигментов. Это расширяет их способность к фотосинтезу в разных глубинах и условиях освещения.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водорослей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содержат хлорофилл и чаще обитают в пресных водах, являясь ближайшими родственниками высших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имеют фукоксантин, обитают преимущественно в морских водоемах и включают крупные виды, например ламинарии.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диатомовым относятся одноклеточные водоросли с кремниевыми панцирями, они занимают важное место в мировом фитопланктоне.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обладают фикоэритрином, благодаря чему могут жить на больших глубинах, а также широко используются человеком.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1881"/>
            <a:ext cx="4839600" cy="1914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и среды обитания разных отделов водорослей.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пигменты определяют место обитания и адаптационные особенности водорослей.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справочники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отделов водорослей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водорослей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водоросли включает клеточную оболочку, цитоплазму, ядро, хлоропласты и вакуоли. Каждый элемент обеспечивает жизненные процессы и хранение питательных веществ.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клеток варьируется от одиночных округлых до нитевидных и пластинчатых структур, что отражает функциональное разнообразие разных видов.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разнообразие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газообмен у водорослей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осуществляется через всю поверхность клетки, что ускоряет обмен веществ и поддерживает кислородный баланс в воде.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происходит поглощение углекислого газа и выделение кислорода, что обеспечивает жизнь в водных экосистемах.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 хлорофилл a и дополнительные пигменты для эффективного захвата света в 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фитопланктоны и диатомовые водоросли играют ключевую роль в глобальном кислородном цикле.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формируют основную часть кислорода, важного для жизни на Земле.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водорослей в кислородной продукции планеты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биологические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водорослей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населают озёра, реки, моря и океаны, адаптированы к различным солёностям и температурам. Водные среды обеспечивают необходимое освещение для фотосинтеза.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пресных и солёных водах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образуют лишайники вместе с грибами, что расширяет их среду обитания и способствует выживанию в неблагоприятных условиях.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грибами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выживают на ледниках, в горячих источниках и даже на снегу, показывая высокую устойчивость к климатическим стрессам и уникальные адаптации.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обитания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водоросли, например хлорелла, представляют собой простейшие организмы с одиночными клетками.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и ламинария — крупные слоевищные водоросли, достигающие в длину десятков метров, важные для морских экосистем.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Нитчатые формы, как спирогира, построены из длинных цепочек клеток, обеспечивая большие площади поверхности.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водоросли (вольвокс) образуют объединения, где клетки функционируют совместно.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существования и строение водорослей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основа питания зоопланктона, который в свою очередь служит пищей для мелких ракообразных и рыб. Это создает базу пищевой цепи в морских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морских животных зависит от первичной продукции водорослей. Без них экосистемы океанов и морей теряют устойчивость и биологическое разнообразие.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фундамент пищевых цепей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выделяются пигментами фикоэритрином и фикоцианином, что позволяет им эффективно фотосинтезировать при слабом освещении на глубинах до 200 метров.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и странах Юго-Восточной Азии красные водоросли, такие как нори и порфира, популярны как пищевая продукция с богатым набором питательных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красных водорослей получают агар-агар — желирующее вещество, широко используемое в пищевой промышленности и микробиологических исследованиях.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водоросли: уникальные свойства и применение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765184"/>
            <a:ext cx="4535700" cy="2327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и бурые водоросли: сравнение и практическое значение
</a:t>
            </a:r>
            <a:endParaRPr lang="en-US" sz="3689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пигментов, запасных веществ, среды обитания и примеры применения зеленых и бурых водорослей.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и бурые водоросли отличаются пигментным составом и местообитанием, что определяет их практическое использование в разных отраслях.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справочники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 для хозяйства и медицины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и ламинария активно используются в пищевой промышленности благодаря высокому содержанию белков и микроэлементов. Их культивируют в промышленных масштабах для удовлетворения потребностей здоровья населения.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и промышленное производство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основой для компонентов косметических средств, а также удобрений. В аквакультуре и сельском хозяйстве водоросли применяют для создания кормов, которые улучшают качество продукции.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косметике и сельском хозяйстве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Китай и Россия возглавляют производство и сбор водорослей. Их передовые технологии способствуют развитию отрасли и внедрению новых биотехнологий в промышленность.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 по выращиванию водорослей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причиной эвтрофикации водоемов является избыток удобрений и загрязнителей, что стимулирует непропорциональный рост водорослей и дисбаланс экосистем.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выделяют токсины, способные нанести вред рыбе и другим живым организмам, усиливая экологические проблемы, такие как красные приливы.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воды, вызванное бурным размножением водорослей, приводит к ухудшению качества воды и снижению уровня кислорода, что угрожает жизни водных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массового размножения водорослей на окружающую среду
</a:t>
            </a:r>
            <a:endParaRPr lang="en-US" sz="37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водорослях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крупнейшая из водорослей, достигающая длины около 60 метров. Этот морской гигант создает подводные леса, важные для экологии и морской фауны.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гигант среди водорослей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диатомовых сделаны из кремния, что делает их незаменимыми в промышленности. Их применяют как натуральные абразивы, в системах фильтрации и для микроскопических исследований.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и их полезные свойства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признана одной из самых питательных водорослей и используется в космических полетах благодаря высокому содержанию белка и витаминов, поддерживая здоровье в условиях невесомости.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пища космонавтов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водорослях: исследования и защита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создание биотоплива из водорослей, способного стать экологичной альтернативой ископаемым видам топлива.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разрабатывают новые медицинские препараты на основе биоактивных соединений водорослей с противовоспалительными и антиоксидантными свойствами.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окружающей среды включает предотвращение загрязнения, благодаря чему сохраняется здоровье водорослей и поддерживается равновесие в экосистемах.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биоразнообразия ведется мониторинг водоёмов и создание заповедников, где водные экосистемы находятся под охраной.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Биологические исследования циклов развития водорослей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водорослей: основные этапы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позволяют создавать сорта водорослей с высокой продуктивностью и устойчивостью к загрязнениям, расширяя их практическое использование.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применение водорослей для очистки сточных вод, улавливания углекислого газа и создания биопластика, что способствует экологическим инновациям.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будущее применения водорослей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важнейшую роль в поддержании экологического баланса и являются перспективным ресурсом для науки, энергетики и экономики будущего планеты.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ключ к устойчивому будущему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2026-05-07T13:47:42Z</dcterms:created>
  <dcterms:modified xsi:type="dcterms:W3CDTF">2026-05-07T13:47:42Z</dcterms:modified>
</cp:coreProperties>
</file>