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показать, когда и в какой последовательности происходят события.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 в английском языке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придаточных времени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часто встречаются в текстах, диалогах и переводах. В 7 классе они помогают соединять несколько действий, не путать их порядок и правильно выбирать времена в предложении.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time clause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сложного предложения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44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clause не существует отдельно: она зависит от главной части и уточняет, когда происходит действие, как долго оно длится или в какой момент начинается.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32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в начале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332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time clause начинается с союза времени, например when, while или after. Именно союз показывает связь между действиями и их порядок.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88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времени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488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придаточное отвечает на вопросы when? , how long? , since when? и until when? , поэтому помогает точнее описывать события и связывать их в один сюжет.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союзы времени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какое значение передаёт каждый союз и как он помогает выстроить последовательность событий.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3953"/>
            <a:ext cx="4348200" cy="1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времени: значение и типичная ошибка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что означает каждый союз и какую временную форму он подсказывает в предложении.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союза определяет, какое время и какой вид действия нужно выбрать.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грамматики по time clauses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и while: момент и процесс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290300" y="15884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используют, когда речь идёт об одном конкретном моменте или о короткой последовательности действий. Союз помогает показать, что событие произошло в определённую точку сюжета.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89925" y="12364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 — точка во времени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27280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While описывает процесс, который продолжается некоторое время. Поэтому он часто сочетается с Past Continuous, когда нужно показать два действия, происходившие одновременно.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23760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While — длительное действие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290300" y="38676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отвечает на вопрос о моменте, а while — о длительности и одновременности. Эта разница особенно важна, когда в одном предложении описываются два события.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289925" y="35156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по смыслу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времени встречаются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7 класса чаще всего отрабатываются базовые союзы, которые проще всего связывают действия в одном сюжете.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старте важнее всего освоить when, while, before и after; более редкие союзы нужны для точности.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типовых заданий по английскому языку, 7 класс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после союзов времени будущее не ставится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союз времени вводит зависимую часть предложения, в ней обычно не ставят will. Вместо этого используют форму настоящего времени, даже если речь идёт о будущем.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придаточная часть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говорить: When he comes, we will start. After the lesson finishes, the students will go home. Здесь будущее событие передаётся через Present Simple в придаточной части.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примеры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найти союз времени и посмотреть, где находится зависимая часть. Если в ней стоит will, предложение, скорее всего, нужно исправить.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ошибку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времён в главной и придаточной частях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форма глагола в зависимости от времени сюжета и союза времени.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придаточной части времени форма глагола зависит от смысла, но будущее событие обычно выражается без will.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в придаточных о будущем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придаточная часть говорит о будущем событии, в ней обычно ставят Present Simple. Это правило помогает сохранить правильную структуру английского предложения.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93075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через настоящее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751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союза времени хочется поставить will, стоит остановиться и проверить правило. Для 7 класса это один из самых надёжных способов избежать ошибки.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7510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31755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go out when it stops raining. She will call her friend after she finishes her homework. В обоих примерах future idea выражена через Present Simple в time clause.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1755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ориентир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формы в time clause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проверка: союз, смысл действия, время и форма глагола в придаточной части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9475" y="1498095"/>
            <a:ext cx="4215900" cy="13998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Until и since: длительность и начало действия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Until показывает, до какого момента продолжается действие. После него важно увидеть конец процесса, например: We waited until the rain stopped. Союз помогает обозначить чёткую временную границу.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действия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указывает, с какого момента действие началось и продолжается до настоящего времени: I have studied English since 2021. Этот союз обычно связывается с Present Perfect и точкой отсчёта.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продолжение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придаточных времени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не из-за перевода, а из-за автоматического выбора будущего времени там, где в придаточной части нужен другой тип формы.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 — will в придаточной части. Второй частый сбой связан с выбором времени для длительного действия.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учебных примеров по теме time clauses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06145"/>
            <a:ext cx="4348200" cy="24490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предложений для запоминания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Мини-схемы помогают быстро вспомнить, какая форма подходит после каждого союза времени.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зависит от смысла союза: момент, процесс или последовательность. Короткие образцы легче использовать в письме и устных ответах.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грамматические модели по теме time clauses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предложения и запятая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838775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time clause стоит в начале предложения, между частями обычно ставится запятая. Это помогает читателю сразу увидеть временную рамку и легче понять последующее действие.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838775" y="193075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придаточная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796325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придаточная часть идёт после главной, запятая чаще не нужна. В таком порядке предложение звучит естественно и особенно часто встречается в учебных текстах и диктантах.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796325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главная часть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392" y="-28725"/>
            <a:ext cx="4148616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 в рассказе и пересказе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clauses помогают выстроить рассказ по порядку: сначала подготовка, затем действие, потом результат. Союзы before, after и when делают пересказ понятным без длинных объяснений.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Логичный финал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 помогают не терять конец истории: читатель понимает, когда действие завершилось и к чему оно привело. Это особенно полезно в коротких письменных работах.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 истории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while и as soon as можно показать, что происходило одновременно или что случилось сразу после другого события. Так текст становится связным и живым.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времени: прошлое, настоящее и будущее в одном сюжете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тема может объединять разные времена, если ученик рассказывает о себе последовательно: от прошлого опыта к сегодняшним привычкам и планам на будущее.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clauses помогают соединять разные временные планы в одном рассказе без путаницы. Это делает речь более связной и точной.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учебных предложений по теме time clauses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5983" y="3188538"/>
            <a:ext cx="321075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time clauses отличаются от причинных связок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as soon as, once и until показывают момент, длительность или границу действия. Они отвечают на вопрос когда? , а не объясняют, почему что-то произошло.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а не причина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She will stay until the bus arrives союз until обозначает предел действия. Он помогает показать, как долго что-то длится, и не связан с результатом или причиной.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до момента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They will go home as soon as the lesson ends союз показывает, что одно действие начинается сразу после другого. Здесь важен порядок во времени, а не причина.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 после союзов времени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сверить союз и ожидаемую форму глагола в придаточной части.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 смысла союза: момент, процесс или начало действия. Самая важная проверка — отсутствие will в придаточной части о будущем.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правила по теме time clauses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 помогают точно показать момент, длительность и порядок событий. Если помнить про союзы времени и не ставить will в придаточной части, речь становится грамотной, ясной и естественной.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clauses: короткое правило для точной речи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2026-05-31T04:18:14Z</dcterms:created>
  <dcterms:modified xsi:type="dcterms:W3CDTF">2026-05-31T04:18:14Z</dcterms:modified>
</cp:coreProperties>
</file>