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Блок: два пейзажно-лирических стихотворения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«Ветер принёс издалёка...» и «Полный месяц встал над лугом...» — настроение в природе.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(1880–1921) — один из самых известных поэтов Серебряного века. В его лирике природа, звук и цвет помогают понять чувства человека. Эти стихотворения относятся к раннему периоду и хорошо показывают, как пейзаж становится настроением.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поэзия Серебряного века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и повторяющиеся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передают эмоцию через звучание: заметны повторы, напевность и эмоциональная выразительность. Поэтому даже без рассказа «что случилось» чувство остаётся.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стихотворения связаны с ранней поэзией Блока, где он пристально вглядывается в природу. Сюжета почти нет, зато есть точные детали и ясные образы.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образ — одна ведущая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стихотворение строится вокруг ветра, второе — вокруг месяца. Из-за этого тексты легко читать как маленькие «картины», где всё подчинено одному настроению.
</a:t>
            </a:r>
            <a:endParaRPr lang="en-US" sz="1893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были написаны стихотворения и чем они похожи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ветра в стихотворении «Ветер принёс издалёка...»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как сообщение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порыв, который приходит не из ближайшего двора, а как будто «издалёка». Он несёт ощущение нового и неизвестного, заставляет прислушаться. Пейзаж сразу становится живым, чуть напряжённым.
</a:t>
            </a:r>
            <a:endParaRPr lang="en-US" sz="1748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ожидание и лёгкая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стихотворении связан с переменой: всё словно готово сдвинуться, изменить направление. Поэтому появляется ожидание и тонкая тревога. Не страшно, но внутренне беспокойно.
</a:t>
            </a:r>
            <a:endParaRPr lang="en-US" sz="1697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 и летнее поле
</a:t>
            </a:r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тёмное небо, по которому идут облака, и деревья, качающиеся от порывов. Хорошо передать летнее поле, где чувствуешь движение воздуха. Важно показать не только ветер, но и его «характер».
</a:t>
            </a:r>
            <a:endParaRPr lang="en-US" sz="1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 «Ветер принёс издалёка...»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внешняя природная деталь: читатель видит движение ветра и ощущает, будто что-то меняется прямо в поле зрения.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усиливается внутреннее состояние — растёт напряжение, слышится ожидание перемен. Переходы между строками делают картину подвижной и цельной.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работает так, что маленький пейзаж превращается в сильное чувство: природа становится способом «передать» душевное беспокойство.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дают не набор фактов, а эмоциональный результат: ветер «заводит» тревожное ожидание, а месяц настраивает на спокойное созерцание.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контраст: один пейзаж действует через движение и звук, другой — через свет и неподвижность.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образов в стихотворениях А. А. Блока «Ветер принёс издалёка...» и «Полный месяц встал над лугом...»
</a:t>
            </a:r>
            <a:endParaRPr lang="en-US" sz="88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двух стихотворений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строк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помогает «почувствовать» порыв ветра. Когда строки звучат напевно и плавно, воображение подхватывает движение воздуха и настроение текста.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для ощущения ритма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элементы создают ощущение хода ветра: как будто он возвращается, усиливается и снова уходит. Так текст становится цельным и запоминающимся.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созвучия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звуки делают интонацию мягкой, но не спокойной до конца. Получается напряжение: ветер рядом, и он приносит перемены, которые ещё не видны.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важнее «сообщения»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Блока часто главное — не прямой рассказ, а эмоциональный смысл. Именно звуковая организация подсказывает, что в пейзаже есть внутреннее беспокойство.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окраска первого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в стихотворении «Полный месяц встал над лугом...»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стихотворении показана спокойная ночная картина: полный месяц освещает луг, и всё вокруг кажется тихим. Свет делает пространство ясным, а атмосфера — слегка сказочной.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важны свет, простор и неподвижность: как будто ночь остановилась. Для иллюстрации подойдут лунный свет, мягкие тени и спокойное небо, без резких движений.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текстах нет подробного рассказа о герое, но чувство всё равно ощущается. Мы «слышим» и видим, как меняется состояние мира и тем самым — настроение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«Ветер принёс издалёка...» доминируют тревога и напряжение. Движение природы будто будит ожидание перемен: хочется понять, что придёт дальше.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«Полный месяц встал над лугом...» настроение спокойнее. Оно ближе к задумчивому созерцанию: ночь помогает остановиться и внимательнее посмотреть вокруг.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Блока замечает тонкие связи: не только предметы природы, но и то, какое чувство они вызывают. Поэтому пейзаж становится внутренним переживанием.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настроение в двух стихотворениях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25195"/>
            <a:ext cx="7101300" cy="30076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стихотворений Блока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поэт создаёт два разных настроения с помощью природы: через ветер или через месяц. Общий принцип — связь картины и чувства.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 по движению и свету: ветер «включает» беспокойство, а лунный свет создаёт тишину. При этом сохраняются музыкальность и точность образов.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текста стихотворений А. А. Блока «Ветер принёс издалёка...» и «Полный месяц встал над лугом...»
</a:t>
            </a:r>
            <a:endParaRPr lang="en-US" sz="8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стихотворении преобладают более тёмные, неустойчивые краски и ощущение ожидания. Во втором главный свет задаёт мягкость картины и почти сказочную ясность.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цветовых миров помогает увидеть, как свет и тьма рождают разные состояния души.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сопоставление двух стихотворений Блока («Ветер принёс издалёка...» и «Полный месяц встал над лугом...»).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пейзажа рождается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цепочку: природная деталь → звук или свет → чувство → скрытый смысл; ветру соответствует тревога, месяцу — тишина.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 помогает стихам звучать загадочно. Смена света и движения как будто подсказывает: за внешним пейзажем скрывается другой слой — состояние души, которое трудно назвать одним словом.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ветер, луг и месяц — не просто предметы в природе. Они становятся знаками внутреннего состояния: читатель «считывает» настроение через образы, даже когда в тексте нет прямого рассказа о чувствах.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держится на намёке и многозначности. Поэтому короткие стихотворения остаются открытыми для разных прочтений: одна и та же картина может звучать по-разному в зависимости от того, как воспринимается тишина или тревога.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символизма в этих стихотворениях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зрительные образы создают цельную картину без длинных объяснений. Пейзаж быстро складывается в воображении, поэтому чувство возникает почти сразу — через то, как устроены свет, тени и пространство.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уточняют цвет, свет и движение, делая пейзаж «видимым». Благодаря им читатель ощущает разницу между тёмным, напряжённым миром ветра и мягкой, ясной картиной лунного света.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напевность и помогают запомнить строки. Когда слово возвращается, ритм словно подхватывает настроение: в одном тексте он поддерживает порыв, в другом — спокойное созерцание.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средств в том, что они работают вместе: простые элементы превращаются в настроение. Так рождается эффект «пейзажного разговора» — тревожного или тихого — через музыку слова и детали природы.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стихотворениях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 втором стихотворении доминирует спокойный, светлый тон, а в первом больше места напряжению, порыву и ожиданию нового.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Блок строит два разных эмоциональных «мира» вокруг пейзажа — один звучит тревожно, другой умиротворённо, при сохранении музыкальности.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качественная оценка по эмоциональным словам и образам в тексте (упрощённо для сравнения).
</a:t>
            </a:r>
            <a:endParaRPr lang="en-US" sz="100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стихотворениях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436" y="2003550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 в поэзии Блока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как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образ у Блока связан с переменой и внутренним напряжением. Природа действует как сигнал: читатель ощущает беспокойство не через сюжет, а через само движение картины.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свет как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освещает луг так, что всё вокруг кажется остановившимся. Свет создаёт ощущение ясности и покоя, будто ночная неподвижность помогает думать тише и спокойнее.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помогает назвать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Блока не фон, а способ выразить внутренний мир. Через звук, цвет и пространство поэт передаёт то, что человеку трудно сказать прямо.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стихотворения удобно сравнивать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день: что меняется внутри вместе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в поле приходит порыв ветра: он приносит даль и ощущение перемены. Так и в стихотворении «Ветер принёс издалёка...» напряжение возникает из движения и ожидания: кажется, что мир готов изменить своё настроение прямо сейчас. Важно вслушаться в ритм и «шорох» строк.
</a:t>
            </a:r>
            <a:endParaRPr lang="en-US" sz="1418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ночь: тишина, которую хочется рассматривать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теперь перенесёмся к тихому лугу, где над ним встаёт полный месяц. В «Полном месяц встал над лугом...» свет делает картину мягкой и чистой, а пространство будто замирает. Здесь настроение рождается не из событий, а из созерцания. Поэтому стихотворение воспринимается светло и спокойно.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245840"/>
            <a:ext cx="6463500" cy="3497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приёмы письма с тем, какое впечатление они создают: через повтор, эпитеты, свет и звук Блок передаёт чувства, а не только пейзаж.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средств делает стихотворение «эмоционально читаемым»: музыка строк, детали света и точность эпитетов помогают почувствовать состояние души.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(наблюдения над текстом двух стихотворений).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состояния природы — два тона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сильнее ощущаются движение и тревога, потому что ветер будто приносит перемены. В другом преобладают свет, тишина и неподвижность, создавая спокойное созерцание.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как способ смысла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повторы работают так, что настроение чувствуется почти сразу. Блок строит стих «на слух»: читатель воспринимает эмоциональный итог через звучание, а не только через образы.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цвета и света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и неустойчивые оттенки в первом стихотворении поддерживают напряжение и ожидание. Свет месяца во втором делает картину чистой и мягкой, поэтому спокойствие ощущается визуально и почти физически.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внешнего и внутреннего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стихотворения показывают, что пейзаж у Блока связан с состоянием человека. Даже без подробного сюжета читатель понимает чувство, потому что природа действует как отражение души.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двум стихотворениям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разных настроения в одном поэтическом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«Ветер принёс издалёка...» и «Полный месяц встал над лугом...» доказывают: Блок создаёт разные эмоции с помощью природы. В одном — порыв и тревога, в другом — свет и покой. Обе миниатюры объединяют музыкальность и символичность.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2026-05-15T03:58:48Z</dcterms:created>
  <dcterms:modified xsi:type="dcterms:W3CDTF">2026-05-15T03:58:48Z</dcterms:modified>
</cp:coreProperties>
</file>