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Стереометрия в 10 классе: прямые, плоскости, углы и расстояния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видеть и доказывать геометрию в пространстве: прямые, плоскости, углы, расстояния.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9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планиметрии мы работаем с плоскими фигурами, а в стереометрии — переносим идеи в трёхмерное пространство. В 10 классе это переход к моделям с высотой, глубиной и наклоном. Мы учимся мысленно строить чертежи, доказывать расположение элементов и находить углы между прямыми и плоскостями.
</a:t>
            </a:r>
            <a:endParaRPr lang="en-US" sz="1359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стереометрия важна в школьной геометрии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любые три точки, не лежащие на одной прямой, проходит единственная плоскость. Это правило задаёт «каркас» пространственных построений и делает возможными строгие доказательства в дальнейшем.
</a:t>
            </a:r>
            <a:endParaRPr lang="en-US" sz="1132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две точки некоторой прямой принадлежат плоскости, то вся эта прямая лежит в плоскости. Тем самым плоскость «захватывает» прямую, когда достаточно двух её точек.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две плоскости имеют общую точку, то их пересечение — прямая. Благодаря этому в задачах легко описывать границы фигур, получающихся при пересечении многогранника плоскостью.
</a:t>
            </a:r>
            <a:endParaRPr lang="en-US" sz="1168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Аксиомы стереометрии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294654"/>
            <a:ext cx="4063200" cy="2880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 — геометрический объект; обозначение помогает записывать условия; смысл фиксирует, что именно мы рассматриваем.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обозначения сокращают записи и уменьшают риск ошибок при чтении условий и построении доказательств.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10 класса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стереометрии и их обозначения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прямые в пространстве могут пересекаться, быть параллельными или скрещиваться. Скрещивающиеся прямые не имеют общих точек и не лежат в одной плоскости, поэтому их нельзя «свести» к плоскому чертежу без потери смысла.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ориентир для скрещивания — невозможность провести через обе прямые одну плоскость. На рисунках это удобно видеть по тому, что прямые оказываются «разнесены» по разным направлениям и не образуют единого плоского пересечения.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Взаимное расположение прямых в пространстве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 определениям и признакам взаимного расположения прямых (школьный курс, 10 класс)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проста: пересечение даёт ровно одну общую точку, а параллельность и скрещивание общих точек не дают.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общих точек нет, остаётся различить параллельность и скрещивание: параллельные можно уложить в одну плоскость, а скрещивающиеся — нельзя.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видов взаимного расположения прямых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и плоскость называют параллельными, если у них нет общих точек. Тогда прямая «идёт рядом» с плоскостью и не пересекает её, сколько бы мы ни продолжали прямую.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параллельности формулируется через прямую этой плоскости: если прямая, не лежащая в плоскости, параллельна некоторой прямой, принадлежащей плоскости, то она параллельна всей плоскости.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полезно, когда нужно доказать параллельность рёбер многогранников или построить корректный пространственный чертёж: достаточно связать ребро с направлением, задаваемым прямой на плоскости.
</a:t>
            </a:r>
            <a:endParaRPr lang="en-US" sz="1268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 прямой и плоскости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доказательства параллельности в стереометрии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доказательства опирается на проверку компланарности и построение вспомогательной прямой в нужной плоскости.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6476" y="1365159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2251" y="1361259"/>
            <a:ext cx="169650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9551" y="3243684"/>
            <a:ext cx="218400" cy="218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Перпендикулярность в пространстве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— точка, в которой прямая пересекает плоскость. Именно через основание удобно строить прямоугольные треугольники и «собирать» доказательство расстояний или высот.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перпендикуляра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100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перпендикулярна плоскости, если она перпендикулярна каждой прямой этой плоскости, проходящей через точку пересечения. Тогда основание перпендикуляра — точка пересечения.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11211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 к плоскости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597750" y="367192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Перпендикулярность служит ключом к задачам на расстояния, высоты и углы. В большинстве решений появляется схема: перпендикуляр → проекция → прямоугольный треугольник.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1088725" y="3140936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 для вычислений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точки к плоскости можно провести множество отрезков. Перпендикуляр даёт тот, что короче всех: он опускается на плоскость без отклонения. Поэтому именно его выбирают, когда нужно найти расстояние до плоскости.
</a:t>
            </a:r>
            <a:endParaRPr lang="en-US" sz="1083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перпендикуляр — кратчайший
</a:t>
            </a:r>
            <a:endParaRPr lang="en-US" sz="112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Наклонная соединяет точку вне плоскости с точкой на плоскости под углом, отличным от 90°. Она длиннее перпендикуляра, но вместе с проекцией помогает восстановить углы и длины. В рисунке это выглядит как «косой шаг» к плоскости.
</a:t>
            </a:r>
            <a:endParaRPr lang="en-US" sz="1083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Наклонная как «срез под углом»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проецировать наклонную на плоскость, получается вспомогательный отрезок для расчётов. С помощью этой проекции удобнее построить прямоугольный треугольник и дальше использовать отношения тригонометрии или теорему Пифагора. Так геометрия превращается в вычисления.
</a:t>
            </a:r>
            <a:endParaRPr lang="en-US" sz="947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Проекция связывает длины и углы
</a:t>
            </a:r>
            <a:endParaRPr lang="en-US" sz="1243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 и наклонная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782653"/>
            <a:ext cx="4063200" cy="19251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10 класса: теоремы о перпендикуляре, наклонной и проекциях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Сравниваются ключевые элементы, которые возникают при работе с расстоянием от точки до плоскости и при вычислении углов: перпендикуляр, наклонная и проекция наклонной на плоскость.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Связка «перпендикуляр—наклонная—проекция» задаёт универсальный способ сводить пространственные задачи к прямоугольным треугольникам и вычислениям с длинами.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перпендикуляра, наклонной и её проекции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формулы: тригонометрические отношения в прямоугольном треугольнике (синус, косинус) и теорема Пифагора, без привязки к конкретным числам.
</a:t>
            </a:r>
            <a:endParaRPr lang="en-US" sz="706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стереометрии высота и проекция часто образуют прямоугольный треугольник: тогда через синус и косинус можно выразить нужную длину и угол, не строя лишних конструкций.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Графический смысл: при изменении угла размеры, зависящие от него, меняются предсказуемо. Это позволяет контролировать ход решения и проверять правдоподобие результата.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углом и длиной в прямоугольном треугольнике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4548" y="1800871"/>
            <a:ext cx="14137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06273" y="2680193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6036" y="356341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388650" y="153057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Определяющий принцип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между прямой и плоскостью равен углу между прямой и её проекцией на плоскость. Поэтому его удобно искать через проекцию: она «перекидывает» задачу в плоскость.
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1388650" y="2409903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Диапазон значений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угол всегда острый или прямой. Если прямая перпендикулярна плоскости, угол равен 90°, а проекция вырождается в точку, что сразу упрощает рассуждения.
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1388650" y="328922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находят в задачах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вычисления обычно строят прямоугольный треугольник: высота, проекция и наклонная образуют три стороны. Понятие особенно нужно в задачах про рёбра пирамид и диагонали параллелепипедов.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между прямой и плоскостью — что важно помнить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нахождения расстояний в пространстве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выбирается как длина кратчайшего отрезка; дальше строится прямоугольный треугольник и применяются проекции и теорема Пифагора.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08650" y="2896775"/>
            <a:ext cx="23793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
</a:t>
            </a:r>
            <a:pPr algn="l" indent="0" marL="0">
              <a:lnSpc>
                <a:spcPct val="130039"/>
              </a:lnSpc>
              <a:buNone/>
            </a:pPr>
            <a:r>
              <a:rPr lang="en-US" sz="4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Сечение многогранника — фигура, полученная при пересечении многогранника плоскостью. Плоскость задаёт «контур» внутри тела, а сечение — это именно часть плоскости внутри многогранника.
</a:t>
            </a:r>
            <a:endParaRPr lang="en-US" sz="983" dirty="0"/>
          </a:p>
        </p:txBody>
      </p:sp>
      <p:sp>
        <p:nvSpPr>
          <p:cNvPr id="10" name="Text 2"/>
          <p:cNvSpPr txBox="1"/>
          <p:nvPr/>
        </p:nvSpPr>
        <p:spPr>
          <a:xfrm>
            <a:off x="2423950" y="1458050"/>
            <a:ext cx="23793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7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типа сечения
</a:t>
            </a:r>
            <a:pPr algn="l" indent="0" marL="0">
              <a:lnSpc>
                <a:spcPct val="130039"/>
              </a:lnSpc>
              <a:buNone/>
            </a:pPr>
            <a:r>
              <a:rPr lang="en-US" sz="48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куба, прямоугольного параллелепипеда и призмы чаще рассматривают треугольные, четырёхугольные и шестиугольные сечения. Это связано с количеством рёбер, которые плоскость пересекает.
</a:t>
            </a:r>
            <a:endParaRPr lang="en-US" sz="974" dirty="0"/>
          </a:p>
        </p:txBody>
      </p:sp>
      <p:sp>
        <p:nvSpPr>
          <p:cNvPr id="11" name="Text 3"/>
          <p:cNvSpPr txBox="1"/>
          <p:nvPr/>
        </p:nvSpPr>
        <p:spPr>
          <a:xfrm>
            <a:off x="4350150" y="2896775"/>
            <a:ext cx="23793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1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точек пересечения
</a:t>
            </a:r>
            <a:pPr algn="l" indent="0" marL="0">
              <a:lnSpc>
                <a:spcPct val="130039"/>
              </a:lnSpc>
              <a:buNone/>
            </a:pPr>
            <a:r>
              <a:rPr lang="en-US" sz="50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Строя сечение, находят точки пересечения плоскости с рёбрами многогранника. Обычно сначала фиксируют, какие рёбра «пробивает» плоскость, затем находят конкретные точки на них.
</a:t>
            </a:r>
            <a:endParaRPr lang="en-US" sz="1011" dirty="0"/>
          </a:p>
        </p:txBody>
      </p:sp>
      <p:sp>
        <p:nvSpPr>
          <p:cNvPr id="12" name="Text 4"/>
          <p:cNvSpPr txBox="1"/>
          <p:nvPr/>
        </p:nvSpPr>
        <p:spPr>
          <a:xfrm>
            <a:off x="6251000" y="1458050"/>
            <a:ext cx="23793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Соединение точек
</a:t>
            </a:r>
            <a:pPr algn="l" indent="0" marL="0">
              <a:lnSpc>
                <a:spcPct val="130039"/>
              </a:lnSpc>
              <a:buNone/>
            </a:pPr>
            <a:r>
              <a:rPr lang="en-US" sz="53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найденные точки соединяют в правильной последовательности. В результате получается контур сечения, и по нему можно анализировать форму и дальнейшие величины в задаче.
</a:t>
            </a:r>
            <a:endParaRPr lang="en-US" sz="1059" dirty="0"/>
          </a:p>
        </p:txBody>
      </p:sp>
      <p:sp>
        <p:nvSpPr>
          <p:cNvPr id="13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Сечения многогранников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97525" y="1408629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Куб: какие многоугольники получаются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кубе плоскость может давать квадрат, прямоугольник, треугольник или шестиугольник в зависимости от положения секущей плоскости. Ключевой фактор — сколько и какие рёбра пересекаются.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018975" y="3166865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Призма: связь с основанием и рёбрами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призме сечение часто повторяет форму основания или формирует новый многоугольник. Его контур определяется тем, как плоскость пересекает боковые рёбра и соответствующие стороны основания, создавая «скелет» сечения.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сечений куба и призмы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свойства многогранников из школьного курса (куб, треугольная призма, тетраэдр).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этих тел меняется структура: больше граней обычно означает больше рёбер и вершин. Это помогает быстро ориентироваться в геометрии конкретного многогранника.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Структурная разница на диаграмме показывает, что тип тела связан с «каркасом» из рёбер и вершин. При решении задач это влияет на число точек для сечений и отсечений.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фигуры стереометрии и число элементов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чертёж читают как точную измерительную модель: считают расстояние по рисунку, хотя в стереометрии нужны доказательства и вычисления через проекции, прямые углы и теорему Пифагора.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плоскость и прямую: при записи условий или при выборе перпендикуляра/параллели рассуждают так, будто задана линия, хотя требуется работа с плоскостью, и наоборот.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трудность — смешение проекции с самой наклонной. Если перепутать эти объекты, то нарушается определение угла и ломается вычислительная схема, особенно при работе с углом между прямой и плоскостью.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Распространена ошибка — игнорировать скрытые рёбра и вершины: тогда неверно определяют точки пересечения при сечениях, неправильно находят стороны прямоугольных треугольников и теряют нужные связи.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задачах по стереометрии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96313" y="1263800"/>
            <a:ext cx="3914724" cy="294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«шпаргалка» для построения решения: откуда берём геометрию, что выражаем и какой результат получаем.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все вычисления сводятся к прямоугольным треугольникам: как только появляется прямой угол, решение легче «переводится» на Пифагора и тригонометрию.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10 класса (опорные теоремы и свойства проекций)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формулы и факты для задач 10 класса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55848" y="2391350"/>
            <a:ext cx="2442854" cy="2524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Стереометрия изучает пространственные фигуры и их взаимное расположение. Аксиомы задают основу доказательств, а параллельность и перпендикулярность — главные инструменты решения задач. Расстояния, углы и сечения часто сводятся к прямоугольным треугольникам и теореме Пифагора. Раздел развивает пространственное мышление для геометрии, физики, черчения и инженерных дисциплин.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Стереометрия становится решаемой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2026-05-12T05:50:01Z</dcterms:created>
  <dcterms:modified xsi:type="dcterms:W3CDTF">2026-05-12T05:50:01Z</dcterms:modified>
</cp:coreProperties>
</file>