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наследственных, врожденных и половых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происхождение, виды и профилактику важных заболеваний подростков.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болезни связывали с магией, теперь наука объясняет их возникновение. Подросткам важно понимать влияние генов и образа жизни на здоровье.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от древности к генетике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наследственные и врожденные заболевания?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связаны с изменениями в генах, которые передаются от родителей к детям, влияя на развитие организма с рождения.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заболевания проявляются до или сразу после рождения и могут быть вызваны генетикой или внешними факторами во время беременности.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патологии сочетают наследственные и врожденные причины, требуя комплексного подхода для диагностики и лечения.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основе наследственных заболеваний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это участки ДНК, отвечающие за передачу наследственных признаков. Мутации изменяют структуру генов и приводят к болезням.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гемофилия вызывает нарушения свертываемости крови, а муковисцидоз поражает легкие и железы, что серьезно осложняет жизнь больных.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Аутосомно-доминантные болезни проявляются при наличии одного изменённого гена, как при болезни Хантингтона.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Аутосомно-рецессивные заболевания требуют получения двух дефектных генов, по одному от каждого родителя, например, фенилкетонурия.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Х-сцепленные болезни наследуются с Х-хромосомой и чаще встречаются у мальчиков, как в случае дальтонизма.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типов наследования помогает прогнозировать риск появления заболеваний в семьях.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заболеваний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199401"/>
            <a:ext cx="7101300" cy="44591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наследственные заболевания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заболеваний, их наследование, симптомы, частота и методы поддержки.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— самая частая хромосомная патология с выраженными признаками. Другие заболевания требуют поддержки для улучшения качества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врожденных заболеваний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дефекты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врожденные болезни вызваны изменениями в генах, которые передаются от родителей. Эти дефекты могут приводить к серьезным проблемам с органами и системами организма.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вредящие плоду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матери, такие как краснуха, а также воздействие токсинов и радиации, могут вызвать пороки развития у ребёнка, влияя на сердце, зрение или слух.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будущей матери — ключевой фактор снижения вероятности заболеваний у новорожденных.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вредные привычки матери, например курение и алкоголь, повышают риск врожденных патологий у ребёнка.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и некоторые инфекции, как герпес или токсоплазмоз, способны нарушать нормальное развитие плода.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в врождённых нарушениях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краснухи у женщин детородного возраста снижает риск врожденных дефектов плода.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помогает выявить и оценить риски возникновения наследственных заболеваний в семье.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беременности проводят скрининги и УЗИ для своевременного обнаружения аномалий развития.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здорового питания и отказ от вредных привычек помогают сформировать здоровое потомство.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против наследственных и врождённых патологий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нарушения сердца встречаются наиболее часто среди рассмотренных заболеваний.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врожденные пороки сердца и синдром Дауна являются доминирующими патологиями у новорожденных в России.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наследственных и врожденных заболеваний у детей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передающиеся половым путем: определение и суть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примерами ЗППП являются хламидиоз, гонорея, сифилис и ВИЧ-инфекция. Эти заболевания могут иметь серьезные последствия и требуют своевременного лечения и профилактики.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передающиеся половым путем (ЗППП), распространяются главным образом через сексуальные контакты между партнерами. Они вызываются различными микроорганизмами — бактериями, вирусами и паразитами.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бактериальным ЗППП относятся гонорея и сифилис, вызываемые соответствующими бактериями и поддающиеся лечению антибиотиками.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 включают ВИЧ, вирус герпеса и папилломы человека (ВПЧ), которые вызывают хронические заболевания с тяжелыми осложнениями.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Паразитарные ЗППП, такие как трихомониаз, передаются через половые контакты и требуют специфического лечения лекарствами.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ЗППП передаются не только половым путем, но и через кровь при использовании общих игл, а также от матери ребенку во время беременности или родов.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возбудителей и пути передачи ЗППП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симптомы и осложнения наиболее распространенных ЗППП у подростков, подчеркивая важность своевременного обращения к врачу.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лечения приводит к серьёзным осложнениям, особенно бесплодию и снижению иммунитета у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возможные осложнения ЗППП у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и СПИД: развитие заболевания и его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Вирус, угрожающий иммунитету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ВИЧ-инфекция разрушает иммунные клетки организма, постепенно ослабляя защитные силы. При отсутствии лечения развивается СПИД — состояние, при котором организм не способен бороться с другими инфекциями.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и профилактические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заражения включают незащищённые сексуальные контакты, общий инъекционный инструментарий и передачу от матери к ребёнку. Важно соблюдать меры профилактики и регулярно проходить тестирование.
</a:t>
            </a:r>
            <a:endParaRPr lang="en-US" sz="14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ЗППП: последовательность этапов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данных медицинских исследований и клинической практики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Диагноз ЗППП часто вызывает у подростков стыд и внутреннее замыкание, что затрудняет открытое общение и поиск поддержки.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поддержка семьи и педагогов, а также обеспечение конфиденциальности медицинской помощи для снижения психологических последствий.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изоляция может привести к снижению самооценки и развитию тревожных расстройств, влияющих на качество жизни подростков.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социальные эффекты ЗППП для подростков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Хламидиоз и ВИЧ остаются лидерами по распространенности среди молодежи, что требует усиления профилактических программ.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случаев ВИЧ подчеркивает необходимость постоянного образования и доступности сервисов тестирования для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Заболеваемость ЗППП среди подростков 12-18 лет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ЗППП: современные методы и роль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барьерных методов и тестирование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Презервативы остаются надежным способом защиты от большинства ЗППП. Регулярное тестирование способствует раннему выявлению и лечению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вакцинация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ВПЧ снижает риск онкологических заболеваний. Школьные уроки по сексуальному воспитанию формируют ответственный подход к здоровью.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своему здоровью у подростков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путей передачи заболеваний помогает подросткам принимать обоснованные решения для защиты своего здоровья и окружающих.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личной гигиены и безопасного поведения играет ключевую роль в профилактике инфекций и заболеваний.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 медицинской помощью при появлении симптомов способствует быстрому лечению и снижению осложнений.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действия — ключ к здоровью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и механизмов заболеваний помогает сохранять здоровье. Важно помнить, что профилактика и ответственное поведение — лучший способ избежать болезней и сохранить качество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2026-05-09T11:34:36Z</dcterms:created>
  <dcterms:modified xsi:type="dcterms:W3CDTF">2026-05-09T11:34:36Z</dcterms:modified>
</cp:coreProperties>
</file>