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сохранения биоразнообразия: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устойчивость природы и её жизнеспособность.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все живые организмы и их среды. Оно поддерживает продовольствие, здоровье и чистоту окружающей среды, укрепляя устойчивость к природным бедствиям и болезням.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биоразнообразие и почему оно важно?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утраты биоразнообразия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исчезновение сред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площади лесов вырубаются ради сельского хозяйства и строительства, что уничтожает дома для многих видов животных и растений. Это приводит к снижению числа обитателей экосистем и их вымиранию.
</a:t>
            </a:r>
            <a:endParaRPr lang="en-US" sz="112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его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меняет привычные климатические условия, заставляя виды адаптироваться или мигрировать. Многие не успевают подстроиться и исчезают, что сокращает разнообразие в природе.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инвазивные виды
</a:t>
            </a:r>
            <a:pPr algn="ctr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воздуха и воды ухудшает среду обитания, а инвазивные виды вытесняют местных животных и растения, разрушая природный баланс и экосистемы.
</a:t>
            </a:r>
            <a:endParaRPr lang="en-US" sz="11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снижения численности видов (1970-2020 гг.)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сокращение наблюдается у амфибий и пресноводных рыб за последние 20 лет.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уменьшение популяций свидетельствует о росте угроз и необходимости срочных мер охраны.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2021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под угрозой исчезновения в России и мире
</a:t>
            </a:r>
            <a:endParaRPr lang="en-US" sz="2763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леопард: редчайший хищник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крупная кошка встречается только на Дальнем Востоке. Численность амурских леопардов сейчас составляет около 100 особей, что требует постоянной охраны и мониторинга.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носорог: спасение от полного исчезновения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веке белые носороги были на грани вымирания из-за браконьерства. Сейчас их численность увеличена благодаря международным программам охраны.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Калифорнийский кондор: возрождение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большая птица исчезла в дикой природе, но благодаря выращиванию в неволе и выпуску в природу её популяция вновь растёт.
</a:t>
            </a:r>
            <a:endParaRPr lang="en-US" sz="12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поддерживает опыление культур, что важно для производства продуктов питания и устойчивости сельского хозяйства.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фильтрацию воды и воздуха, сохраняя здоровье экосистем и предотвращая загрязнение.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создаются из растений и грибов, биологическое разнообразие — источник новых медицинских открытий.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биоразнообразия для общества
</a:t>
            </a:r>
            <a:endParaRPr lang="en-US" sz="26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России: примеры и значение
</a:t>
            </a:r>
            <a:endParaRPr lang="en-US" sz="2169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и его эндемики
</a:t>
            </a:r>
            <a:pPr algn="ctr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заповедник охраняет озеро Байкал и уникальные виды, такие как байкальская нерпа, сохраняя редкие водные экосистемы.
</a:t>
            </a:r>
            <a:endParaRPr lang="en-US" sz="1327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Сочинский национальный парк: дом для кавказских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кавказские барсуки и туры. Парк сохраняет разнообразие животных и растений в уникальных горных условиях.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Дарвинский заповедник и серые журавли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крупнейших популяций серых журавлей охраняется в этом заповеднике, где сохранились важные влажные экосистемы.
</a:t>
            </a:r>
            <a:endParaRPr lang="en-US" sz="13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715625"/>
            <a:ext cx="5266500" cy="18819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заповедников России
</a:t>
            </a:r>
            <a:endParaRPr lang="en-US" sz="291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площади, количестве видов и годе основания трёх крупных природных парков показывают их разнообразие и роль в охране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важны для сохранения различных экосистем и редких видов благодаря своей уникальности.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служат средой для большинства сухопутных видов, обеспечивая пищу и укрытие. Их исчезновение приводит к утрате многих растений и животных.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 в поддержании биоразнообразия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тропических лесов, например Амазонки, нарушает экосистемы и сказывается на глобальном климате, угрожая уникальным видам и экобалансу.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экосистем: успешные проекты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зубров в Беларуси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1990-х годов численность зубров выросла с 50 до 1200, что стало результатом целенаправленных охранных мероприятий.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носорогов в Африке
</a:t>
            </a:r>
            <a:pPr algn="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строгих запретов на браконьерство популяции носорогов начали восстанавливаться и постепенно увеличиваются.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слонов в национальных парках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Африки реализуются проекты по защите слонов, позволяющие стабилизировать и увеличивать их численность.
</a:t>
            </a:r>
            <a:endParaRPr lang="en-US" sz="13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биоразнообразия мира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регионы имеют экосистемы с многочисленными эндемичными видами, чей ареал ограничен, что делает их особенно уязвимыми к изменениям и вмешательствам.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малую площадь, горячие точки содержат свыше половины всех видов, что подчёркивает важность их сохранения для планетарного биоразнообразия.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(МСОП),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заповедника: ключевые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Методология охраны природы согласно федеральным стандартам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среднегодовой температуры изменяет привычные места обитания многих видов, вызывая адаптацию или миграцию.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биоразнообразие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Растаяние арктических льдов снижает жизненное пространство белых медведей, создавая угрозу их выживанию в естественной среде.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Гималаи уменьшаются ледники, что угрожает исчезновением специализированных альпийских растений и животного мира.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приводят к нарушению сезонных циклов, влияя на размножение и пищевые цепочки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по сохранению природы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(КБР)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КБР с 1992 года объединяет 196 участников для координации мер по защите видов и экосистем по всему миру.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 соглашения ООН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ООН по сохранению лесов и морей и соглашения о миграции видов способствуют международному сотрудничеству и улучшению экологической ситуации.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2844" y="2528378"/>
            <a:ext cx="235125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рационального использования ресурсов
</a:t>
            </a:r>
            <a:endParaRPr lang="en-US" sz="1966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пластиковых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пластикового загрязнения предотвращает гибель животных и растений, особенно в водных биотопах.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потребления воды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и очистка воды помогают сохранить водные экосистемы и поддержать разнообразие водных видов.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возобновляемую энергию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солнечных и ветровых источников снижает выбросы парниковых газов и уменьшает нагрузку на природу.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повторное использование ресурсов уменьшают потребление природных богатств и сохраняют среду обитания.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циклической экономики
</a:t>
            </a:r>
            <a:endParaRPr lang="en-US" sz="11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как основа устойчивости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каждой ступени на сохранение биоразнообразия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Эко-фестивали и конкурсы развивают интерес и любовь к природе, стимулируя участие в охране окружающей среды.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вовлекают школьников в активные природоохранные мероприятия и формируют знания о значимости биоразнообразия.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проекты способствуют посадке деревьев и уборке природных территорий, повышая сознательность молодёжи.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волонтерство в России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шаги каждого для сохранения природы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сортировка мусора помогает уменьшить загрязнение почв и вод, что способствует сохранению среды обитания для различных видов.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посадках деревьев и поддержка экологических инициатив усиливают вклад каждого человека в сохранение биоразнообразия.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популяция лошадей Пржевальского выросла благодаря охране в национальном парке Алтын-Эмель за 15 лет.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проекты восстановления видов
</a:t>
            </a:r>
            <a:endParaRPr lang="en-US" sz="3109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численность амурских тигров возросла с помощью охраны лесов и борьбы с браконьерством, достигнув 600 особей.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возвращение европейских бизонов в леса вызвало увеличение их популяции на 45% за два десятилетия.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меры по контролю охоты помогли восстановить популяции носорогов и слонов, улучшая биоразнообразие региона.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усилия — залог сохранения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требует комплексных действий: расширения охраняемых территорий, просвещения и ответственного природопользования каждым человеком.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2026-05-08T01:51:10Z</dcterms:created>
  <dcterms:modified xsi:type="dcterms:W3CDTF">2026-05-08T01:51:10Z</dcterms:modified>
</cp:coreProperties>
</file>