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обеспечение клетки: ключевые понятия и направления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процессов получения и использования энергии в живых клетках.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понимания роли энергии в клетке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учёные установили, что энергия необходима для роста и деления клеток. Современная биология рассматривает энергию как основу всех биохимических превращений организмов, опираясь на открытия в метаболизме и эволюционные концепции.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как топливо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животных получают энергию через окисление глюкозы и липидов. Эти вещества обеспечивают необходимый запас энергии для поддержания жизненных функций и восстановления тканей.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основной источник энергии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световую энергию, преобразуя её в химическую форму АТФ и органические соединения. Процесс фотосинтеза происходит в хлоропластах и поддерживает жизнь большинства экосистем.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бактерий: энергия из неорганики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преобразуют энергию окисления неорганических соединений, таких как сероводород и аммиак. Этот процесс позволяет им выживать в отсутствии солнечного света и участвовать в биогеохимических циклах.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в клеточных системах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аспекты АТФ в клетке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аккумулятор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аккумулирует и переносит энергию, обеспечивая снабжение всех внутриклеточных процессов.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обеспечивает активный транспорт ионов и молекул через мембраны клеток.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Гидролиз АТФ питает синтез белков, нуклеиновых кислот и других макромолекул.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сокращение и ионный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АТФ необходима для мышечной работы и поддержания гомеостаза внутри клеток.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Аэробное дыхание в митохондриях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происходит окисление органических веществ с большим выходом АТФ. Этот процесс обеспечивает до 90% энергии клеток млекопитающих.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автономия митохондрий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имеют собственную ДНК и рибосомы, что позволяет им синтезировать часть белков самостоятельно и регулировать энергетический обмен.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и окислительное фосфорилирование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митохондрий реализуются ключевые этапы метаболизма – цикл Кребса и электронотранспортная цепь, создающие энергию для синтеза АТФ.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митохондрий в энергетическом обмене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энергообеспечения клетки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поступает внутрь клетки в виде субстратов, которые ферментативно расщепляются и преобразуются в запасённую форму энергии. Этот процесс обеспечивается координацией ферментов и органелл.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энергия используется для биосинтеза, транспорта веществ и поддержания функциональной активности, при этом происходит постоянное пополнение энергетических источников.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в клетке: последовательность процессов
</a:t>
            </a:r>
            <a:endParaRPr lang="en-US" sz="1965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для преобразования энергии из пищи в АТФ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Гликолиз: этапы и значение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это ферментативный процесс, в ходе которого одна молекула глюкозы расщепляется на две молекулы пирувата в цитоплазме клетки.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выделяется небольшое количество АТФ и восстанавливается кофермент НАД+ до НАДН, что важно для последующих реакций энергетического обмена.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универсален и особенно важен для клеток, работающих в условиях ограниченного доступа кислорода.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АТФ: аэробные и анаэробные процесс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минимальный выход энергии при анаэробных условиях и значительный рост при аэробном синтезе.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кислорода резко увеличивает эффективность получения энергии из глюкозы в клетке.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биохимии,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— центральный этап катаболизма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соединения цикла служат предшественниками для синтеза аминокислот и нуклеотидов.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циклу Кребса клетка эффективно извлекает и преобразует энергию для жизнедеятельности.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протекает в матриксе митохондрий, окисляя ацетил-КоА до CO2 и H2O с выделением энергии.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образование восстановленных коферментов НАДН и ФАДН2, которые передают электроны в электроннотранспортную цепь.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Оксидативное фосфорилирование и роль кислорода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Оксидативное фосфорилирование происходит на внутренней митохондриальной мембране, где электроны передаются через цепь переносчиков, высвобождая энергию для синтеза АТФ из АДФ и неорганического фосфата.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проведение полного цикла окислительного фосфорилирования обеспечивает максимальное энергетическое обеспечение клетки, повышая выход молекул АТФ и поддерживая жизненно важные функции.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выступает в качестве конечного акцептора электронов в дыхательной цепи, взаимодействуя с протонами и формируя воду, что предотвращает остановку процесса и поддерживает электрохимический градиент.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7211"/>
            <a:ext cx="4164900" cy="1966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энергия из разных питательных веществ
</a:t>
            </a:r>
            <a:endParaRPr lang="en-US" sz="198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питательные вещества с их энергетической ценностью и типичным использованием в организме, демонстрирующие различия по энергетическому запасу и функциям.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обладают наибольшей энергетической плотностью, что делает их оптимальным средством для длительного хранения энергии в организме.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биохимии, Б. Альбертс и др.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Запасание и хранение энергии в клетке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накапливают гликоген в печени и мышцах, обеспечивая быстрый и доступный источник глюкозы для поддержания энергетического баланса при кратковременных потребностях.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запасают энергию в виде крахмала, который служит основным углеводным резервом, легко мобилизующимся для метаболизма в периоды отсутствия фотосинтеза.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Липиды, представленные триглицеридами, образуют плотные и энергоемкие депо, обеспечивая долговременное хранение с меньшей мобильностью по сравнению с углеводами.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преобразует солнечную энергию в химическую, обеспечивая растения и ряд экосистем необходимой для роста энергией.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пособия по биологии, 2023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&gt;90 %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биосферы обеспечивается именно фотосинтезом, играющим ключевую роль в поддержании жизни на планете.
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альтернативный путь получения энергии
</a:t>
            </a:r>
            <a:endParaRPr lang="en-US" sz="2432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хемосинтеза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осуществляется бактериями, окисляющими неорганические вещества, такие как аммиак и сероводород, для выделения энергии без участия света. Этот процесс поддерживает жизнедеятельность в экстремальных условиях.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хемосинтеза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Бактерии-хемосинтезаторы играют важную роль в азотных и серных циклах экосистем, обеспечивая питательные вещества и энергию, что расширяет биологическое разнообразие и устойчивость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траты клетки: распределение на процессы
</a:t>
            </a:r>
            <a:endParaRPr lang="en-US" sz="2229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направляется на синтез белков, что подчеркивает важность постоянного обновления клеточных компонентов для жизнедеятельности.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приоритеты клеточных функций: биосинтез требует наибольших затрат, что отражает сложность и динамичность клеточного метаболизма.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2022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энергетического обмена и последствия
</a:t>
            </a:r>
            <a:endParaRPr lang="en-US" sz="2466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Токсические вещества, например цианиды, ингибируют работу переносчиков электронов, нарушая энергетический обмен и вызывая острые нарушения функции клеток.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дефекты ферментов метаболизма ведут к накоплению токсичных промежуточных продуктов, ухудшая энергетический статус и приводя к развитию заболеваний.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Митохондриальные заболевания нарушают процессы дыхательной цепи, снижая эффективность синтеза АТФ и приводя к ослаблению функций органов, особенно мышц и нервной системы.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Гипоксия, вызванная недостатком кислорода, блокирует окислительное фосфорилирование, что снижает энергетический потенциал и может провоцировать клеточную гибель.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адаптации клеток к различным энергетическим условиям
</a:t>
            </a:r>
            <a:endParaRPr lang="en-US" sz="1865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увеличивают количество митохондрий в ответ на регулярные нагрузки, повышая синтез АТФ и улучшая способность выдерживать интенсивную физическую активность.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переключаются между аэробным и анаэробным обменом веществ в зависимости от содержания кислорода, что обеспечивает их выживание в переменчивой среде.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при неблагоприятных условиях активируют альтернативное дыхание, уменьшая образование вредных реактивных кислородных соединений и сохраняя энергетический баланс.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новые подходы к энергетике клетки
</a:t>
            </a:r>
            <a:endParaRPr lang="en-US" sz="188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десятилетия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роли мутаций митохондриальной ДНК в патогенезе заболеваний и процессах старения.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—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структуры и функции АТФ-синтазы в раковых клетках для выявления новых терапевтических целей.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нанотехнологий для измерения и визуализации внутриклеточных энергетических потоков с высокой точностью.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лекарственных средств и методов генной терапии, направленных на коррекцию энергетических нарушений в разных патологиях.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клетки — ключ к здоровью и развитию науки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энергетических процессов в клетке способствует научному прогрессу и развитию медицины, объединяя биологию, физику и технологии для решения глобальных вызовов будущего.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2026-05-10T00:35:42Z</dcterms:created>
  <dcterms:modified xsi:type="dcterms:W3CDTF">2026-05-10T00:35:42Z</dcterms:modified>
</cp:coreProperties>
</file>