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отрезков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измерять отрезки, складывать их длины и находить разность.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можно увидеть на линейке, в тетради, на рисунке и даже в верёвке. Они помогают сравнивать длину и решать первые математические задачи.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вокруг нас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 линии, у которой есть два конца. Между ними и находится вся его длина, которую можно измерить.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отрезок, обычно используют сантиметры. Это удобно, потому что маленькие длины легко сравнивать и записывать без путаницы.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обозначен буквами, например AB, значит речь идёт о части линии между точками A и B. Буквы помогают не перепутать отрезки.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один отрезок за другим, получится более длинный. Его длина будет равна сумме длин всех соединённых частей. Всё честно, как в хорошем конструкторе.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отрезок 3 см и отрезок 2 см вместе дают 5 см. На рисунке удобно показать части разными цветами, а потом — общий результат.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складываются отрезки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длину каждого отрезка отдельно. Так легче не запутаться и сразу увидеть, какие числа нужно сложить.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 отрезков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записывают значения с единицами измерения. Если длины даны в сантиметрах, то и в ответе должны быть сантиметры.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складывают числа. Например, 4 см + 1 см = 5 см. Получается новый, более длинный отрезок.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смешивать единицы. Сантиметры складывают только с сантиметрами — иначе математика начнёт удивляться.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сумму двух отрезков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и сложении длин отрезков.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сложения отрезков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 + 2 см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отрезки тоже можно складывать. Если к одному сантиметру прибавить два, получится три сантиметра — маленький, но уже более длинный отрезок.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см + 3 см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отрезки одинаковые, сумма тоже получается понятной и аккуратной. Три сантиметра и ещё три сантиметра дают шесть сантиметров.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см + 1 см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большому отрезку добавить совсем маленький, длина всё равно увеличится. В этом примере получается шесть сантиметров — ровно и без сюрпризов.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 единицами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важно записывать не только число, но и сантиметры. Тогда сразу ясно, какую длину мы получили и что именно измеряли.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длинный отрезок. Потом от него убирают часть, которую нужно отнять. Оставшаяся часть становится короче, а её длина показывает разность.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 7 см убрали 2 см, и осталось 5 см. На рисунке удобно показать целый отрезок, убранную часть и то, что осталось.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вычитаются отрезки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весь отрезок. Без этого нельзя понять, с какой длиной мы начинаем и что именно нужно уменьшить.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вычитания отрезков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измеряют часть, которую убирают. После этого находят разность чисел, как в примере 8 см − 3 см = 5 см.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Вычитаемая часть не может быть больше целого отрезка. Иначе получится задача с фокусом, а не с математикой.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оставшуюся длину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длины после вычитания части отрезка.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делает отрезок длиннее, а вычитание — короче. Если результат понятен, ошибка видна сразу: одно действие можно проверить другим.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помогают проверить друг друга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взаимосвязи сложения и вычитания в начальной арифметике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показывает длину без догадок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измерение было верным, начало отрезка нужно совместить с отметкой 0. Тогда линейка сразу покажет настоящую длину, а не случайное число. Это особенно важно, когда отрезок короткий и ошибка заметна даже в одном сантиметре.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точно с нуля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где заканчивается отрезок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совмещения с нулём нужно внимательно найти конец отрезка. На линейке он может оказаться на отметке 3, 5 или 8. Важно не спешить: маленькая невнимательность легко превращает правильный ответ в смешную, но неверную цифру.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— обязательны
</a:t>
            </a:r>
            <a:endParaRPr lang="en-US" sz="1523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числом всегда записывают единицу измерения. В 1 классе чаще всего это сантиметры. Без них ответ выглядит незавершённым, потому что 4 — это не то же самое, что 4 см. Линейка любит точность и аккуратность.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начинают измерение не с нуля, а с первой деления на линейке. Из-за этого длина получается больше или меньше настоящей, хотя отрезок нарисован верно.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записывать только число без сантиметров. Тогда ответ выглядит неполным, потому что длина отрезка должна быть понятна и по числу, и по единице измерения.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действия: там, где нужно сложить две части, по привычке вычитают, а там, где надо найти остаток, складывают. Здесь помогает внимательное чтение условия.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смотреть на начало, конец и подпись длины. Если есть сомнение, лучше ещё раз измерить отрезок. Линейка очень любит аккуратных учеников.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отрезками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проверки результата измерения и вычисления длины отрезка.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 линейке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точно ли отрезок измерен от нуля до конца. Если линейка стоит правильно, число получается честным, как в аккуратной тетради без лишних клякс.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смотрят, верно ли выбрано сложение или вычитание. Если нужно найти целое, одно действие подходит лучше другого. Ошибка здесь сразу меняет ответ.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используют обратное действие: к ответу можно прибавить или от него отнять часть. Если получается исходная длина, значит, всё решено правильно и можно улыбнуться.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себя при решении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отрезками в картинках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лента из двух частей: красной и синей. Если их соединить, получается один длинный отрезок. Такая картинка помогает сразу увидеть, что нужно сложение, а ответ — это общая длина всей ленты.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которая стала длиннее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Верёвка, от которой что-то отрезали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картинке показывают верёвку, у которой часть уже убрали. Тогда видно, что осталось после действия. Ребёнок смотрит на целое, убранную часть и результат, а потом легко выбирает вычитание.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 отрезок 4 см, а у Пети — 3 см. Если соединить их вместе, получится 7 см. Здесь нужно сложить длины и записать ответ с сантиметрами.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ленты было 8 см. От неё отрезали 2 см, и осталась часть длиной 6 см. В этой задаче удобно увидеть, как вычитание помогает найти то, что осталось.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учат быстро понимать условие: есть части, есть целое или есть остаток. Главное — не перепутать действия и аккуратно написать ответ, чтобы он не убежал без сантиметров.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для тренировки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задачи к ответу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понять условие, выбрать действие и записать результат без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отрезка есть начало и конец, а значит, его длину можно измерить. Для этого нужна линейка и внимательный взгляд, чтобы не пропустить ни одной деления.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отрезки складывают, длина становится больше. Если вычитают, длина становится меньше. Это правило помогает понимать рисунок и не путать действия в задаче.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всегда пишут число и единицу измерения. Например, 5 см звучит понятно, а просто 5 — уже как недосказанная история без финала.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измерение, тем надёжнее результат. Линейка не любит спешку, зато очень уважает терпеливых учеников, которые проверяют себя ещё раз.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длины можно складывать и вычитать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узнали, как отрезки становятся длиннее или короче, как помогает линейка и зачем нужны сантиметры. Эти навыки делают задачи понятными и совсем не страшными.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2026-05-20T14:34:37Z</dcterms:created>
  <dcterms:modified xsi:type="dcterms:W3CDTF">2026-05-20T14:34:37Z</dcterms:modified>
</cp:coreProperties>
</file>