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 пищевая промышленность мира: значение, география, роль в хозяйстве
</a:t>
            </a:r>
            <a:endParaRPr lang="en-US" sz="3133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швейных фабрик до пищевых комбинатов: как устроен мировой рынок повседневных товаров?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отрасли важны для мировой экономики
</a:t>
            </a:r>
            <a:endParaRPr lang="en-US" sz="266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 пищевая промышленность ежедневно влияют на жизнь людей, занятость и торговлю. Их география показывает, как сырьё, труд, логистика и спрос связывают страны в единую мировую систему.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лёгкой промышленности мира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3" y="4236698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нового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и синтетические волокна расширяют возможности отрасли, снижая зависимость от натурального сырья и позволяя создавать более износостойкие, лёгкие и функциональные изделия.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180003" y="1367525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Текстильный 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формирует основу отрасли: здесь производят пряжу, ткани и материалы для последующего пошива. Именно текстиль задаёт качество, себестоимость и ассортимент будущей одежды.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180003" y="2802119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Кожевенно-обувная сфера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объединяет переработку кожи, выпуск обуви и сопутствующих товаров. Здесь важны не только трудовые затраты, но и дизайн, стандарты качества, а также доступ к рынкам сбыта.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180003" y="3519415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Меховая и смежные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Меховое производство сохраняет значение в отдельных странах и нишах, хотя его масштабы ограничены изменением потребительских предпочтений, экологическими требованиями и этическими дискуссиями.
</a:t>
            </a:r>
            <a:endParaRPr lang="en-US" sz="945" dirty="0"/>
          </a:p>
        </p:txBody>
      </p:sp>
      <p:sp>
        <p:nvSpPr>
          <p:cNvPr id="15" name="Text 6"/>
          <p:cNvSpPr txBox="1"/>
          <p:nvPr/>
        </p:nvSpPr>
        <p:spPr>
          <a:xfrm>
            <a:off x="180003" y="2084824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Швейное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ткани превращаются в готовые изделия. Отрасль особенно чувствительна к моде, сезонности и скорости обновления коллекций, поэтому конкурируют прежде всего сроками и ценой.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текстильного и швейного производства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неравномерное распределение производства: лидеры сочетают масштаб, специализацию и участие в экспортных цепочках.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Китая подтверждает роль крупных производственных кластеров, а позиции Бангладеш и Вьетнама — значение массового экспортного пошива.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отраслевых обзоров мировой лёгкой промышленности; доли приведены как ориентировочное сравнение
</a:t>
            </a:r>
            <a:endParaRPr lang="en-US" sz="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Текстильные и швейные кластеры Азии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издержки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азиатские центры выросли благодаря сравнительно дешёвой рабочей силе. Это позволило привлечь заказы международных брендов и закрепиться в массовом сегменте одежды.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Портовая 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портам и крупным транспортным узлам ускоряет поставки сырья и готовой продукции. Для отрасли, где важны сроки, это становится решающим преимуществом.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региона часто работают как звенья международных цепочек поставок: одни страны поставляют материалы, другие выполняют пошив, а третьи получают готовый товар для продажи.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рынки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спрос формируют США, Европейский союз и Япония. Именно там сосредоточены крупные потребители одежды, для которых важны стабильность поставок и широкий ассортимент.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центров лёгкой промышленности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страны удерживают позиции благодаря разной специализации и разным моделям участия в мировой торговле.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отличаются не только масштабом, но и моделью развития: от полного цикла в Китае до брендов и качества в Италии.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отраслевым обзорам мировой лёгкой промышленности
</a:t>
            </a:r>
            <a:endParaRPr lang="en-US" sz="7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13248" y="1513501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98416"/>
            <a:ext cx="483900" cy="3871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изменения в лёгкой промышленности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раскрой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системы раскроя уменьшают отходы ткани и ускоряют подготовку партий, особенно при массовом производстве стандартных моделей.
</a:t>
            </a:r>
            <a:endParaRPr lang="en-US" sz="856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печать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на ткани делает выпуск малых серий более гибким и позволяет быстрее реагировать на изменения спроса, не накапливая лишние запасы.
</a:t>
            </a:r>
            <a:endParaRPr lang="en-US" sz="894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проектирование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для дизайна помогают быстрее разрабатывать коллекции, проверять посадку изделий и сокращать число пробных образцов перед запуском производства.
</a:t>
            </a:r>
            <a:endParaRPr lang="en-US" sz="858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склада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хранения и сортировки ускоряет отгрузку, снижает ошибки и помогает фабрикам работать в условиях жёстких сроков поставки.
</a:t>
            </a:r>
            <a:endParaRPr lang="en-US" sz="894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«умные» и экологичные ткани, которые повышают удобство носки, расширяют функциональность одежды и поддерживают более ответственное потребление.
</a:t>
            </a:r>
            <a:endParaRPr lang="en-US" sz="8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мировой пищевой промышленности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сырью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часто размещаются рядом с полями, фермами и животноводческими районами, чтобы снизить транспортные расходы и быстрее перерабатывать свежее сырьё.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Тяготение к городам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обеспечивают спрос, рабочую силу и развитую инфраструктуру. Поэтому многие пищевые комбинаты ориентированы на густонаселённые агломерации.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автотрассы и порты особенно важны для отрасли, где необходимо быстро доставлять сырьё и готовую продукцию в нужные районы.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Скоропортимость 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молочные изделия и рыба требуют охлаждения, санитарного контроля и быстрой логистики, поэтому предприятия стремятся работать ближе к рынкам потребления.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отраслей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Мукомольная, сахарная, консервная, масложировая и напиточная промышленность формируют широкую сеть предприятий, зависящую от разных видов сельскохозяйственного сырья.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пищевого производства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продукты занимают наибольшую долю, потому что они нужны ежедневно и формируют устойчивый спрос в разных странах.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производства отражает приоритет массовых товаров первой необходимости, которые определяют занятость, торговлю и продовольственную устойчивость.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отраслевой структуре мировой пищевой промышленности; значения условные, для сравнения сегментов
</a:t>
            </a:r>
            <a:endParaRPr lang="en-US" sz="7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продовольствия от поля до прилавка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 пищевой промышленности и системе снабжения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мировой пищевой индустрии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Китай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Китай сочетают огромный внутренний рынок с мощной переработкой зерна, мяса, молока и напитков. Эти страны задают масштаб производства, стандарты качества и тренды в упаковке и брендинге.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экспортёры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использует ресурсную базу для переработки сахара, кофе, мяса и растительных масел. Такая специализация опирается на крупное сельское хозяйство, транспортные коридоры и устойчивый спрос на мировом рынке.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Франция и Нидерланды выделяются высокой технологичностью, строгим контролем безопасности и сильными экспортными позициями. Их предприятия активно работают с готовыми продуктами, ингредиентами и премиальными товарами.
</a:t>
            </a:r>
            <a:endParaRPr lang="en-US" sz="1030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рынки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пищевой индустрии в ведущих странах объясняется не только сырьём, но и развитой логистикой, холодильной цепью и доступом к портам. Это позволяет быстро доставлять продукцию на внутренние и внешние рынки.
</a:t>
            </a:r>
            <a:endParaRPr lang="en-US" sz="10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продукты проходят путь по миру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без остановок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торговля продовольствием всё чаще опирается на контейнерные перевозки и большие распределительные узлы. Отсюда продукция быстро направляется к портам, складам и торговым сетям, где важна точность сроков и сохранность качества.
</a:t>
            </a:r>
            <a:endParaRPr lang="en-US" sz="82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как условие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мяса, молока, рыбы и готовых блюд решающим становится рефрижераторный транспорт. Нарушение температурного режима может привести к потерям на любом этапе, поэтому холодильные склады и прослеживаемость стали частью конкурентоспособности.
</a:t>
            </a:r>
            <a:endParaRPr lang="en-US" sz="818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Бренд управляет цепочкой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компании нередко распределяют производство между несколькими странами: сырьё закупают в одном регионе, фасовку проводят в другом, а продажи организуют на глобальном рынке. При этом бренд контролирует упаковку, стандарты и внешний вид товара.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 лёгкой и пищевой промышленности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отрасли по-разному зависят от ресурсов, труда и логистики.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промышленность сильнее ориентируется на рабочую силу и потребителя, а пищевая — на сырьё, воду и быструю доставку скоропортящихся товаров.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экономической географии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32969"/>
            <a:ext cx="529800" cy="42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71128"/>
            <a:ext cx="529800" cy="470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489" y="3471203"/>
            <a:ext cx="529800" cy="4709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значение отраслей для стран и регионов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лёгкой и пищевой промышленности создают массовую занятость в городах и пригородах. Особенно заметна роль этих отраслей для женщин и молодёжи, которым они открывают первый трудовой опыт.
</a:t>
            </a:r>
            <a:endParaRPr lang="en-US" sz="940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отраслей стимулирует транспорт, складирование, торговлю и упаковку. Возникает целая сеть связанных рабочих мест, где сельское сырьё быстро превращается в товары повседневного спроса.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сельских территорий важны закупки сырья и стабильный спрос со стороны переработчиков. Это укрепляет доходы производителей, расширяет налоговую базу и помогает сдерживать отток населения.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работают эти отрасли, тем легче населению покупать одежду, обувь и продукты питания. Так промышленность напрямую влияет на качество жизни, урбанизацию и повседневное потребление.
</a:t>
            </a:r>
            <a:endParaRPr lang="en-US" sz="9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лёгкой и пищевой промышленности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дают водоёмкие и химически насыщенные этапы производства, особенно окрашивание, дубление и переработка скоропортящихся продуктов.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меры — очистка стоков, сокращение отходов и переход к более бережным технологиям, которые снижают ущерб без потери качества.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экологической географии и промышленной статистики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 и неравенство доступа к пище
</a:t>
            </a:r>
            <a:endParaRPr lang="en-US" sz="226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высоких объёмах производства пища остаётся недоступной для бедных домохозяйств, если цены растут быстрее доходов. Поэтому продовольственная безопасность зависит не только от выпуска товаров, но и от покупательной способности.
</a:t>
            </a:r>
            <a:endParaRPr lang="en-US" sz="952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сбыта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дороги, нехватка складов и холодовой цепи ограничивают доставку свежих продуктов в удалённые районы. В результате население чаще покупает более дешёвые, но менее полезные и разнообразные товары.
</a:t>
            </a:r>
            <a:endParaRPr lang="en-US" sz="952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импорта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ограниченной сырьевой базой или низкой переработкой уязвимы к мировым ценовым колебаниям. Любое удорожание перевозок или сырья сразу отражается на доступности хлеба, масла и мяса.
</a:t>
            </a:r>
            <a:endParaRPr lang="en-US" sz="976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рациона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неравного доступа проявляется и в структуре питания: где-то избыток переработанных продуктов, а где-то дефицит свежих овощей, молока и белковой пищи. Это влияет на здоровье и развитие детей.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 развитии отраслей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делает ставку на высокое качество, известные бренды и строгие стандарты безопасности. Здесь особенно сильны переработка, дизайн, упаковка и продукция с высокой добавленной стоимостью.
</a:t>
            </a:r>
            <a:endParaRPr lang="en-US" sz="985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Азиатское массовое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лидирует в выпуске текстиля, одежды и многих пищевых товаров благодаря крупным трудовым ресурсам и включённости в мировые цепочки поставок. Регион сочетает масштаб, гибкость и экспортную ориентацию.
</a:t>
            </a:r>
            <a:endParaRPr lang="en-US" sz="932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Североамериканская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известна крупными агрохолдингами, развитой переработкой и мощным маркетингом. Здесь предприятия активно используют технологии, автоматизацию и стандартизированные системы контроля качества.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опирается на сельскохозяйственное сырьё: зерно, сахар, кофе, мясо и масла. Поэтому здесь особенно значимы агропереработка, экспортные порты и устойчивые связи с внешними рынками.
</a:t>
            </a:r>
            <a:endParaRPr lang="en-US" sz="995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её 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страны расширяют внутреннюю переработку, но часто сталкиваются с нехваткой инфраструктуры, инвестиций и стабильной логистики. Это сдерживает переход от сырьевого экспорта к более сложным товарам.
</a:t>
            </a:r>
            <a:endParaRPr lang="en-US" sz="8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отрасли адаптируются к устойчивому развитию
</a:t>
            </a:r>
            <a:endParaRPr lang="en-US" sz="2658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мер, снижающих экологическую нагрузку и повышающих прослеживаемость продукции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на ближайшие десятилетия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2025–2030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Ведущими направлениями станут автоматизация, цифровой учёт и более точное управление запасами. В лёгкой и пищевой промышленности это уменьшит потери сырья и ускорит выпуск продукции.
</a:t>
            </a:r>
            <a:endParaRPr lang="en-US" sz="915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в Азии и Африке будет расти вместе с населением и доходами. Производители усилят локализацию переработки, чтобы ближе работать к рынкам сбыта и сокращать логистические издержки.
</a:t>
            </a:r>
            <a:endParaRPr lang="en-US" sz="961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2040-е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товаров, биоматериалы и «умные» технологии упаковки станут заметнее в массовом производстве. Одновременно возрастут требования к безопасности, экологии и прослеживаемости каждой партии.
</a:t>
            </a:r>
            <a:endParaRPr lang="en-US" sz="891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Дальнейшая перспектива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будет зависеть от баланса между качеством, скоростью поставок и устойчивым развитием. Выиграют те страны и компании, которые смогут снижать издержки без ущерба для среды и потребителя.
</a:t>
            </a:r>
            <a:endParaRPr lang="en-US" sz="8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потребителю: главная роль отраслей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 пищевая промышленность показывают, как природные ресурсы, труд, технологии и торговля соединяются в единую систему. Их развитие влияет на занятость, качество жизни и место страны в мировом хозяйстве.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2026-06-03T07:20:01Z</dcterms:created>
  <dcterms:modified xsi:type="dcterms:W3CDTF">2026-06-03T07:20:01Z</dcterms:modified>
</cp:coreProperties>
</file>