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13. No, it isn’t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быстро отвечать: No, it isn’t!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короткий ответ помогает сразу сказать, что на картинке не тот предмет, не та игрушка или не то животное. Он часто встречается в играх на угадывание и в простых школьных диалогах.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говорить No, it isn’t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короткого отрицательного ответа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по образцу Is it a cat? Сначала звучит Is it…, а потом уже называется предмет. Так ученик быстро понимает, что нужно проверить по картинке.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не подходит, отвечаем так: No, it isn’t. Сначала идёт no, затем it, потом isn’t. Такой порядок слов нужно запомнить точно и не менять.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 — it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it заменяет название одного предмета, животного или игрушки. Оно делает ответ короче и не даёт повторять слово второй раз, как будто оно уже само всё поняло.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it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Слово-замена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 — это местоимение для одного предмета, животного или игрушки. Оно заменяет название и помогает говорить коротко, понятно и без лишних повторов.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можно использовать со словами a pencil, a puppy, a car, a book. Во всех случаях речь идёт об одном объекте, а не о нескольких.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картинкой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нарисован один предмет и подпись it, правило запоминается быстрее. Ребёнок сразу видит: одно слово — одна картинка — один ответ.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коротких ответа: yes и no
</a:t>
            </a:r>
            <a:endParaRPr lang="en-US" sz="4500" dirty="0"/>
          </a:p>
        </p:txBody>
      </p:sp>
      <p:sp>
        <p:nvSpPr>
          <p:cNvPr id="8" name="Text 2"/>
          <p:cNvSpPr txBox="1"/>
          <p:nvPr/>
        </p:nvSpPr>
        <p:spPr>
          <a:xfrm>
            <a:off x="1495200" y="3881849"/>
            <a:ext cx="7421700" cy="40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верный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на картинке подходит, говорим: Yes, it is. В этой фразе три части, и порядок слов всегда остаётся одинаковым — сначала yes, потом it, потом is.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10342675" y="3881849"/>
            <a:ext cx="7421700" cy="40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неверный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не совпадает с вопросом, используем: No, it isn’t. Здесь тоже три части, и они стоят в строгом порядке. Менять местами is и it нельзя.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ответ на вопрос Is it…?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короткий ответ по вопросу и картинке.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 вопросах и ответах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Is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 — вопрос, чаще всего первым словом будет Is. Это помогает сразу узнать знакомую модель и не теряться даже в новом задании.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встречаются yes, no, it, is и isn’t. Эти слова образуют очень простую схему, которую легко повторять вслух и быстро узнавать на слух.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вопросе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вопросах часто видны this, that, a и an. Они помогают понять, о каком предмете спрашивают, и выбрать правильный короткий ответ.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Слышно особенно ясно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 и isn’t обычно звучат отчётливо и коротко. Если их хорошо услышать, легче понять, что ответ отрицательный и нужен именно вариант No, it isn’t.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00520" y="2024325"/>
            <a:ext cx="5107760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картинками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летит маленькая птица, а вопрос звучит так: Is it a bird? Ребёнок сравнивает слово и изображение, быстро замечает совпадение или различие и выбирает короткий ответ без лишних слов.
</a:t>
            </a:r>
            <a:endParaRPr lang="en-US" sz="2275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 небе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учеником лежит школьный рюкзак, и рядом появляется вопрос: Is it a schoolbag? Такая иллюстрация помогает сразу понять смысл реплики. Если предмет совпадает, ответ будет Yes, it is.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рюкзак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третьей картинке стоит робот, а вопрос проверяет внимательность: Is it a robot? Здесь удобно показать отрицательный ответ, если предмет другой. Такие примеры делают урок похожим на игру в угадывание.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Робот-непоседа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ответе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it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спешат и говорят только No, isn’t. Но в учебной модели обязательно должно быть слово it, иначе ответ звучит неполно и неправильно.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is и aren’t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предмета нужен ответ с is или isn’t. Форма aren’t здесь не подходит, потому что она относится к другому числу и другому типу предложения.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ставят не по порядку и получается, например, It no isn’t. В английском так говорить нельзя: сначала no, потом it, затем isn’t.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сказать только no, собеседник не услышит нужную модель ответа. На уроке важно использовать полную форму No, it isn’t, чтобы фраза была вежливой и понятной.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yes и no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картинка хорошо видна, легко ошибиться не в слове, а в выборе ответа. Нужно сначала посмотреть на предмет, а потом уже решать: yes или no.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520" y="2915264"/>
            <a:ext cx="60615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вопрос и ответ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Is it…? произносится с повышением голоса в конце. Так вопрос звучит понятно и сразу показывает, что нужно подумать и выбрать ответ.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интонацией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no звучит коротко, чётко и уверенно. Это помогает сразу показать, что предмет не совпадает, без длинных объяснений и лишних слов.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no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isn’t произносится спокойно, без длинных пауз между словами. Для запоминания полезно повторять её по образцу и читать хором вместе с классом.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isn’t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урока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 — это слово-заменитель для одного предмета, животного или игрушки. Оно помогает не повторять название ещё раз и делает ответ коротким, ясным и удобным для чтения вслух.
</a:t>
            </a:r>
            <a:endParaRPr lang="en-US" sz="2524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Is it…?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Is it…? означает «Это…?». Её используют, когда хотят уточнить предмет на картинке, в игре или в простом диалоге. Вопрос звучит легко и по-учебному понятно.
</a:t>
            </a:r>
            <a:endParaRPr lang="en-US" sz="2650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 и no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 значит «да», а no — «нет». Эти слова помогают быстро выбрать ответ и не строить длинное предложение, если нужно просто согласиться или не согласиться.
</a:t>
            </a:r>
            <a:endParaRPr lang="en-US" sz="2620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Isn’t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Isn’t — короткая форма слов is not. Она часто встречается в отрицательном ответе No, it isn’t и помогает говорить правильно, коротко и без лишних повторов.
</a:t>
            </a:r>
            <a:endParaRPr lang="en-US" sz="2650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Cat, dog, ball, book, bag и pencil — удобные слова для тренировки. С ними легко задавать вопросы по картинке и отвечать на них, словно в маленькой языковой игре.
</a:t>
            </a:r>
            <a:endParaRPr lang="en-US" sz="27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классе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лежит круглый мяч, а ученики смотрят на него и спорят шёпотом. Один спрашивает: Is it a ball? Второй уверенно отвечает: No, it isn’t. Так дети учатся быстро узнавать предмет и давать короткий отрицательный ответ.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или нет?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картинку, где видно книгу, и предлагает проверить догадку. Ученик спрашивает: Is it a book? А ответ звучит радостно: Yes, it is. Сразу понятно, как один и тот же вопрос получает разные ответы.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 руках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ответа по картинке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понять изображение, выбрать нужную короткую фразу и при необходимости назвать предмет полным предложением.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короткие ответы важны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149520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помогает ответить сразу, не теряя мысль. В игре или на уроке это особенно удобно, потому что ученик успевает сказать ответ спокойно и уверенно.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7343825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No, it isn’t звучит вежливо и естественно. Она показывает, что ребёнок умеет отвечать по образцу и не путается, даже если перед ним новая картинка или незнакомый предмет.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13192450" y="3881850"/>
            <a:ext cx="4571400" cy="44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4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младших школьников такие ответы подходят лучше всего: они короткие, легко запоминаются и не требуют сложной грамматики. Поэтому урок превращается в понятный разговор с картинками и небольшими заданиями.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1695" y="2024325"/>
            <a:ext cx="5107760" cy="39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500520" y="2024325"/>
            <a:ext cx="5107760" cy="3990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 уроке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прячет карточку или показывает только часть картинки, а дети пытаются догадаться, что на ней изображено. Они задают вопрос Is it a…? и отвечают по образцу. Так обычная проверка превращается в весёлую языковую игру.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предмет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появляются знакомые предметы: игрушка, животное или школьная вещь. Ученик смотрит внимательно и называет ответ коротко: Yes, it is или No, it isn’t. Такая игра тренирует глаз, память и правильный порядок слов.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 картинке?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слушает утверждение и решает, подходит ли оно к картинке. Если предмет совпадает, звучит Yes, it is, а если нет — No, it isn’t. Это задание нравится детям, потому что в нём есть и проверка, и маленькая интрига.
</a:t>
            </a:r>
            <a:endParaRPr lang="en-US" sz="22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 или неверно?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 полный ответ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9404100" y="6176275"/>
            <a:ext cx="7503600" cy="3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 It is a cat или It is not a cat добавляет точность. Сначала звучит краткое «нет», а затем появляется правильное название предмета, чтобы ответ был совсем ясным.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9404100" y="1797612"/>
            <a:ext cx="7503600" cy="3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No, it isn’t сообщает главное очень быстро. Он показывает, что предмет на картинке не совпадает с вопросом, и помогает сразу понять смысл без длинного объяснения.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особенно хорошо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no всегда it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отрицательном коротком ответе слово no сразу ведёт к it. Такой порядок нельзя менять местами, потому что именно он делает фразу правильной и узнаваемой.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идёт is или isn’t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it стоит глагол is или его отрицательная форма isn’t. Эти слова помогают показать согласие или несогласие и сохраняют привычный учебный образец.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предмета — it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об одном предмете, игрушке или животном, используется местоимение it. Слово they здесь не подходит, потому что оно относится к нескольким предметам.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No, it isn’t запоминается как маленькая цепочка слов. Если переставить их местами, ответ станет неправильным, поэтому лучше тренироваться по образцу и читать вслух.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ответа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шагам помогает убедиться, что короткий ответ выбран верно и сказан в правильном порядке без лишних пауз.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 для закрепления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a dog? — No, it isn’t. В этом примере вопрос не совпадает с картинкой, поэтому отрицательный ответ помогает быстро исправить догадку и не запутаться.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a bag? — No, it isn’t. Эта пара показывает, как по одной и той же модели можно отвечать на разные вопросы, если картинка не подходит.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a cat? — Yes, it is. Здесь предмет подходит, и короткий положительный ответ подтверждает правильную догадку. Такой пример удобно повторять хором вместе с классом.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it a pencil? — Yes, it is. Последний пример особенно полезен для запоминания, потому что школьные вещи часто встречаются в упражнениях и очень хорошо знакомы детям.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Отличная работа!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умеешь отвечать на вопрос Is it…? коротко и правильно. Ты знаешь, когда говорить Yes, it is и когда выбирать No, it isn’t. С такой опорой картинки уже не пугают.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2026-05-30T07:37:46Z</dcterms:created>
  <dcterms:modified xsi:type="dcterms:W3CDTF">2026-05-30T07:37:46Z</dcterms:modified>
</cp:coreProperties>
</file>