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Sommer: die schönste Zeit?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слова, игры и впечатления на уроке немецкого.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на немецком для третьеклассников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Sommer близка младшим школьникам: солнце, тепло, каникулы, море, лес и игры уже знакомы им из жизни. Короткие фразы, повторяющиеся модели и простые ответы помогают говорить по-немецки легко и уверенно.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275" y="980451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00" y="980451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2986" y="980463"/>
            <a:ext cx="81742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4416" y="2825576"/>
            <a:ext cx="817425" cy="726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3876" y="2825576"/>
            <a:ext cx="635775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 теме Sommer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und heiß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warm и heiß помогают описать погоду без сложных объяснений. Дети быстро понимают разницу, если слышат: Es ist warm или Es ist heiß. Это удобная основа для устных ответов.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Sonne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самый заметный летний образ. С ним легко составлять короткие словосочетания и предложения: die warme Sonne, die Sonne scheint. Такие слова сразу делают тему понятной и яркой.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Ferien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— любимое слово школьников, потому что оно связано с отдыхом и свободным временем. Фраза die Sommerferien часто встречается в разговорах о лете и помогает говорить о личном опыте.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Wasser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напоминает о купании, игре и прохладе в жаркий день. Слово das Wasser легко соединяется с глаголами schwimmen и trinken, поэтому его удобно использовать в коротких предложениях.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Wald und der Strand
</a:t>
            </a:r>
            <a:pPr algn="ctr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пляж показывают, где дети проводят лето. С ними хорошо работают словосочетания der Wald, der Strand и das schöne Wetter. Эти слова помогают описывать лето простыми фразами.
</a:t>
            </a:r>
            <a:endParaRPr lang="en-US" sz="1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картинки и слова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летних изображениях легко узнать солнце, детей на прогулке, пляж, парк или сад. Такие картинки вызывают улыбку и сразу подсказывают нужные слова по теме.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фразы подходят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подходят короткие подписи: die Sonne scheint, die Kinder spielen, es ist warm, wir schwimmen, wir essen Eis. Связь Bild + Wort помогает запоминать лексику быстрее и веселее.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 звучал увереннее, достаточно повторять обе модели в разных ситуациях. Тогда ученик быстро научится не только называть лето, но и рассказывать о нём своими словами.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модель — Im Sommer … . Она помогает говорить о действиях: Im Sommer spielen wir draußen, Im Sommer fahren wir ans Meer, Im Sommer essen wir Eis. Формула легко запоминается.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удобная модель — Der Sommer ist … . К ней можно добавить знакомые слова: schön, warm, heiß, lang, fröhlich. Получается короткое, понятное и очень «летнее» предложение.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сказать о лете по-немецки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короткий ответ о лете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собрать ответ из вопроса, оценки и причины, а затем добавить действие.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74" y="1260940"/>
            <a:ext cx="421108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27" y="1996913"/>
            <a:ext cx="473746" cy="42110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578" y="2772945"/>
            <a:ext cx="479700" cy="38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194" y="3511645"/>
            <a:ext cx="368469" cy="4211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79" y="4269011"/>
            <a:ext cx="368469" cy="42110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действия в немецких глаголах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spielen отлично подходит для летних игр во дворе, в парке и на площадке. Фразы Ich spiele Ball или Wir spielen draußen легко сопровождаются движением, поэтому запоминаются быстро.
</a:t>
            </a:r>
            <a:endParaRPr lang="en-US" sz="1052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Купаться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schwimmen сразу вызывает картинку воды, солнца и радостного отдыха. В предложении Ich schwimme im Wasser он звучит просто и понятно, как и для настоящего летнего дня.
</a:t>
            </a:r>
            <a:endParaRPr lang="en-US" sz="1082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Ездить и двигаться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fahren и laufen помогают рассказать о прогулке, велосипеде и движении на свежем воздухе. Фраза Wir fahren mit dem Rad особенно близка детям, потому что лето любит скорость и ветер.
</a:t>
            </a:r>
            <a:endParaRPr lang="en-US" sz="1052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lesen показывает спокойное летнее занятие: на скамейке, в саду или дома в тени. Простая фраза Ich lese делает рассказ разнообразнее и помогает говорить не только об играх.
</a:t>
            </a:r>
            <a:endParaRPr lang="en-US" sz="1089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пить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essen и trinken связаны с коротким отдыхом, мороженым и прохладной водой. Фразы Ich esse Eis и Ich trinke Wasser легко понять, а ещё очень приятно повторять.
</a:t>
            </a:r>
            <a:endParaRPr lang="en-US" sz="11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природе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лес и шумные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лес становится особенно зелёным и светлым. Деревья стоят в густой листве, а птицы поют с самого утра. Для немецкого языка здесь подойдут слова der Baum, der Vogel и der Wald. Рядом легко сказать: Der Wald ist grün.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бабочки и ягоды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и в саду летом много красок: цветы, бабочки и ягоды делают всё вокруг ярким. Дети быстро запоминают слова die Blume, der Schmetterling и die Beere. Хорошая подпись к картинке: Die Blumen sind bunt.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пляж и летний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светит солнце, особенно хочется к воде: на пляж, к реке или в парк у пруда. Здесь удобно использовать слова das Wasser, der Strand и die Sonne. Картинка легко оживает с фразой: Die Vögel singen, und es ist warm.
</a:t>
            </a:r>
            <a:endParaRPr lang="en-US" sz="13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детям нравятся Ferien, потому что в это время можно отдыхать, гулять и не спешить в школу. Простая фраза Ich mag den Sommer хорошо выражает радость и подходит для устного ответа.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часто связано с Eis, Freunden и Spielen. Поэтому дети легко говорят: Ich mag Eis, Ich spiele mit Freunden oder Wir gehen spazieren. Эти слова звучат живо и очень по-детски.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любимое летнее слово — Wasser. В жаркий день хочется купаться, пить и просто радоваться погоде. Такие ответы помогают ученику рассказать о себе коротко, но по-настоящему.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нравится детям летом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275" y="980451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00" y="980451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8398" y="98046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9828" y="2825576"/>
            <a:ext cx="726600" cy="726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8164" y="2849996"/>
            <a:ext cx="847200" cy="677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летом и слова-признаки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жарко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warm и heiß описывают лето очень точно. Ребёнок может сказать Heute ist es warm или Mir ist es zu heiß, если солнце старается слишком сильно.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sonnig помогает назвать самый радостный летний день. Фраза Es ist sonnig короткая и понятная, поэтому ученики легко используют её в начале ответа о погоде.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windig добавляет в рассказ движение и свежесть. Оно хорошо подходит для описания прогулки, когда на улице приятно дует ветер и не хочется сидеть на месте.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regnerisch напоминает, что летом бывает не только солнце. Короткая фраза Es regnet помогает назвать погоду ясно и без лишних слов, даже если за окном капает дождь.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каждый день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погоде связывают урок с жизнью ребёнка: дети видят небо каждый день. Поэтому фразы Heute ist es warm, Es ist sonnig и Es regnet легко входят в речь.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каникулы и школьная жизнь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каникулы дети путешествуют, играют, купаются и навещают родственников. Простые фразы помогают говорить о том, что происходит летом каждый день.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школу
</a:t>
            </a:r>
            <a:pPr algn="l" indent="0" marL="0">
              <a:lnSpc>
                <a:spcPct val="115000"/>
              </a:lnSpc>
              <a:buNone/>
            </a:pPr>
            <a:r>
              <a:rPr lang="en-US" sz="7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снова встречаются одноклассники, но летние впечатления остаются в памяти. Именно поэтому тема каникул так близка третьеклассникам.
</a:t>
            </a:r>
            <a:endParaRPr lang="en-US" sz="933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последнего звонка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закрыты, и начинается слово die Ferien. Для младших школьников это значит отдых, свободное время и радость без уроков.
</a:t>
            </a:r>
            <a:endParaRPr lang="en-US" sz="12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городе и в деревне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летом особенно заметны парк, площадка и фонтан. Дети катаются на велосипеде, едят мороженое и отдыхают в тени деревьев после прогулки.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 в деревне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лето звучит иначе: рядом сад, трава, лес и река. Здесь можно собирать ягоды, бегать по тропинкам и наблюдать природу совсем близко.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детям легко запомнить слова das Eis, die Erdbeere и die Melone. Они связаны с яркими цветами, приятным вкусом и настоящим летним настроением.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Wasser и der Saft помогают говорить о том, что мы пьём в жаркий день. Такие фразы короткие и очень полезные для урока.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«Ich esse Eis» и «Ich trinke Wasser» подходят для ответа в классе. Они опираются на знакомые слова и не пугают длинной грамматикой.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«Ich mag Erdbeeren» особенно нравится детям, потому что её легко произнести. Через еду и напитки тема лета становится живой и вкусной.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еда и напитки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летом каждый день
</a:t>
            </a:r>
            <a:endParaRPr lang="en-US" sz="278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можно рассказать о летнем дне по времени суток, используя короткие немецкие фразы и простые действия.
</a:t>
            </a:r>
            <a:endParaRPr lang="en-US" sz="8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готовой модели: «Ich mag ...» или «Am liebsten ...». Так легче назвать любимое дело без длинного рассказа и лишних пауз.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рассказать о своём любимом летнем занятии
</a:t>
            </a:r>
            <a:endParaRPr lang="en-US" sz="2171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действие и, если нужно, место: «Am liebsten schwimme ich im Wasser» или «Ich spiele am liebsten mit Freunden». Фраза звучит понятно и по-детски естественно.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можно сказать причину: «weil es Spaß macht» или «weil ich Ferien habe». Такой ответ уже похож на маленький рассказ и его легко запомнить.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поездки и летние впечатления
</a:t>
            </a:r>
            <a:endParaRPr lang="en-US" sz="2639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Чемодан у двери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дети собирают вещи и смотрят на чемодан, который уже ждёт у двери. Впереди дорога, новый домик или гостиница, а ещё море и много радостных встреч.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 бабушке и дедушке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семья часто едет в гости к бабушке и дедушке. Дети садятся в поезд или автобус, а потом гуляют по саду, помогают и слушают истории взрослых.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у леса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летнем лагере есть палатки, дорожки и много движения. Дети играют вместе, выходят на прогулки и запоминают такие дни надолго, потому что каждый из них похож на маленькое приключение.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Sommer, Sonne, warm, Ferien, spielen, schwimmen и schön встречаются снова и снова. Так ученик не путается и увереннее говорит по-немецки.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о действиях особенно полезны: «Ich spiele draußen», «Wir haben Ferien», «Ich mag Eis». Они строятся из знакомых слов и легко произносятся вслух.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слова запомнились, их нужно повторять в разных заданиях. Фразы «Der Sommer ist schön» и «Es ist warm» помогают быстро включиться в тему.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слов и коротких фраз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дети радуются жаре, купанию и длинным дням. Им хочется как можно больше времени проводить на улице и играть до вечера.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 нравится не всем одинаково
</a:t>
            </a:r>
            <a:endParaRPr lang="en-US" sz="2647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Другим слишком жарко, и они выбирают тень, прохладу и спокойные занятия. Это нормально, потому что у каждого свой любимый летний ритм.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можно сказать по-разному: «Ich mag den Sommer» или «Ich mag den Sommer nicht so sehr». Оба ответа честные и подходят для урока.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жарко, тоже можно объяснить свои чувства: «Mir ist es zu heiß». Такая фраза помогает говорить о погоде и о себе без сложных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81" y="2251415"/>
            <a:ext cx="583538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491" y="3202226"/>
            <a:ext cx="604800" cy="48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солнце, цветах, деревьях и погоде помогают описывать лето коротко и понятно. Ребёнок видит знакомый мир и легко подбирает нужные слова.
</a:t>
            </a:r>
            <a:endParaRPr lang="en-US" sz="132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каникулы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Ferien — важное слово для школьника. Оно связано с поездками, играми, прогулками и свободным временем, поэтому запоминается почти без усилий.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близка детям, потому что каждый может сказать, что он любит летом. Простые ответы делают речь уверенной и настоящей, без длинных текстов.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может быть самым красивым временем, если в нём есть солнце, семья, игры и хорошие воспоминания. Но каждому нравится своё — и это прекрасно.
</a:t>
            </a:r>
            <a:endParaRPr lang="en-US" sz="13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Sommer. Das ist die schönste Zeit. Oder?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приносит радость, свободу и яркие впечатления, но у каждого ребёнка оно своё. На уроке мы научились говорить о погоде, отдыхе, природе и любимых делах по-немецки.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2026-05-25T03:47:17Z</dcterms:created>
  <dcterms:modified xsi:type="dcterms:W3CDTF">2026-05-25T03:47:17Z</dcterms:modified>
</cp:coreProperties>
</file>