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что это и зачем изучать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система взаимосвязанных организмов и среды вокруг них.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об экосистемах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показывают, как живые существа и природа взаимосвязаны. Их изучение помогает сохранить природу и наше здоровье.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– это единство живых организмов (биоценоз) и окружающей среды (биотоп), связанных обменом веществ и энергией.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систем — лес, пруд или огород, где живое и неживое взаимодействуют непрерывно.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научное определение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 — растения, животные, грибы и микроорганизмы, все живущие вместе в экосистеме.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 — свет, вода, воздух, почва и температура, создающие среду для жизни организмов.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биотических и абиотических факторов поддерживает равновесие и стабильность экосистемы.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изменения в этих компонентах могут влиять на здоровье и функционирование всей системы.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на Земле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живописное сообщество деревьев, птиц и насекомых. Озеро привлекает рыб и водные растения, образуя уникальную среду. Луг богат травами и цветами, служит домом для множества животных.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 сельскохозяйственные поля созданы людьми, но поддерживают жизнь растений и насекомых. Аквариумы — маленькие водные миры с рыбами и водорослями, имитирующие природные условия.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разного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варьируются от крошечных, как школьный огород, до огромных океанов. В каждом из них существуют сложные связи между живыми существами и средой.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передача энергии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передачи энергии каждый следующий организм получает лишь часть энергии от предыдущего.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уменьшается по мере перехода от производителей к хищникам, определяя численность каждого звена.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 экосистеме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— растения и водоросли, они создают органические вещества с помощью фотосинтеза.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— животные, которые питаются растениями или другими животными, перераспределяя энергию.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— грибы и бактерии разлагают мёртвые организмы, возвращая вещества в почву для новых растений.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66369"/>
            <a:ext cx="4794300" cy="25804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экосистем: лес, пруд, пустыня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разных экосистем и их важные экологические функции.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формируют разнообразие видов и устойчивость экосистем.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5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леса: многообразие и структура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Многоярусность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состоит из нескольких ярусов: высокие деревья образуют верхний ярус, ниже — кустарники, а у земли растут травы. Это обеспечивает разнообразие среды для разных животных.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обитают птицы, например, дятлы и синицы, насекомые, такие как жуки и муравьи, а также млекопитающие — белки и ёжики, поддерживая сложные экологические связи.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пруда: жизнь в воде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пруда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растут камыш и ряска, создающие укрытия и пищу для обитателей. Эти растения играют важную роль в поддержании чистоты воды.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пруда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пруду населена рыбами, например карасями и окунями, лягушками, улитками и насекомыми, такими как стрекозы и жуки-плавунцы, строящими пищевые цепи.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пустыни: выживание в экстремальных условиях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— мастера хранения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бессменных песках пустыни кактусы приспособились копить влагу внутри стебля. Их колючки защищают от животного поедания и уменьшают испарение, помогая растениям выживать в зной и засуху.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 и их хитрости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могут пить много воды за один раз и долго обходиться без неё. Пустынные змеи и ящерицы прячутся в тени или в норах, чтобы избежать дневной жары. Такие адаптации позволяют им существовать в суровых условиях.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Циклический круговорот веществ в природе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взаимодействии живых и неживых компонентов экосистемы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1201" y="1377928"/>
            <a:ext cx="1485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услуги экосистем для человека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выделяют кислород в процессе фотосинтеза, обеспечивая дыхание всех живых организмов.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фильтруют и очищают воду, обеспечивая источники для питья и сельского хозяйства.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рыбы — важные источники еды для человека.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вдохновение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защищают от наводнений, очищают воздух и служат местом для отдыха и творчества.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залог устойчивости экосистем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виды, тем экосистема способна противостоять неблагоприятным условиям, сохраняя свою работу и равновесие.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биологическое разнообразие помогает предотвратить распространение болезней и быстро восстанавливать разрушенные участки.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способствует устойчивому круговороту веществ, что обеспечивает долгосрочную жизнедеятельность экосистемы.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биоразнообразия в экосистемах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обладают самым высоким числом видов на ограниченной площади, в то время как тундра отличается низким разнообразием из-за сурового климата.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связано с благоприятными условиями и влияет на устойчивость экосистем.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экосистемах и их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видов снижает естественный баланс и вызывает цепные эффекты в пищевых цепях.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утрате местообитаний и ухудшению климата, влияя на глобальные экосистемы.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ухудшает условия жизни для многих организмов и приводит к сокращению биоразнообразия.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одних видов вызывает рост вредителей, что негативно сказывается на агроэкосистемах и здоровье человека.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 и зеленые зоны создают искусственные экосистемы, где развиваются разнообразные растения и животные.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выражается в уходе за растениями, контроле вредителей и формировании благоприятных условий для городской фауны.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городов: природа среди людей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для сохранения экосистем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создание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охраняемых территорий для защиты редких растений и животных от разрушительной деятельности.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восстановление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программы по посадке деревьев и восстановлению утраченных экосистемных функций.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раздельный сбор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 окружающей среды для улучшения условий жизни всех организмов.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экологическое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осведомленности о важности природы, что способствует устойчивому взаимодействию человека с экосистемами.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экосистеме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пищу и убежище для животных, а насекомые участвуют в опылении и разложении органики, поддерживая баланс в дворе.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наполнен деревьями, клумбами и травой, где обитают насекомые и птицы. Это миниатюрная экосистема с многочисленными формами жизни.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школьного двора: ближний пример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основа жизни и будущего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 — наш общий долг, ведь только благодаря им возможна жизнь на Земле. Забота о природе поможет обеспечить здоровое будущее для всех поколений.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2026-05-08T08:26:25Z</dcterms:created>
  <dcterms:modified xsi:type="dcterms:W3CDTF">2026-05-08T08:26:25Z</dcterms:modified>
</cp:coreProperties>
</file>