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Полупустыни, пустыни, субтропики: природные зоны с разным количеством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меняет природу, почвы и жизнь людей?
</a:t>
            </a:r>
            <a:endParaRPr lang="en-US" sz="273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сравнивать эти зоны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Полупустыни, пустыни и субтропики различаются прежде всего количеством влаги. От этого зависят почвы, растительность, животный мир и возможности хозяйства в России и мире.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Полупустыни: переход от степи к пустыне
</a:t>
            </a:r>
            <a:endParaRPr lang="en-US" sz="3138" dirty="0"/>
          </a:p>
        </p:txBody>
      </p:sp>
      <p:sp>
        <p:nvSpPr>
          <p:cNvPr id="11" name="Text 2"/>
          <p:cNvSpPr txBox="1"/>
          <p:nvPr/>
        </p:nvSpPr>
        <p:spPr>
          <a:xfrm>
            <a:off x="3429325" y="146807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Жаркое лето и сухой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здесь очень жарко и сухо, испарение идёт быстро. Зимой становится холодно, а снежный покров обычно тонкий и держится недолго.
</a:t>
            </a:r>
            <a:endParaRPr lang="en-US" sz="1294" dirty="0"/>
          </a:p>
        </p:txBody>
      </p:sp>
      <p:sp>
        <p:nvSpPr>
          <p:cNvPr id="12" name="Text 3"/>
          <p:cNvSpPr txBox="1"/>
          <p:nvPr/>
        </p:nvSpPr>
        <p:spPr>
          <a:xfrm>
            <a:off x="614525" y="1468087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влаги, чем в степи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Полупустыни получают осадков больше, чем пустыни, но всё же недостаточно для густого растительного покрова. Годовая норма обычно составляет 150–300 мм.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4293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Переходный характер зоны
</a:t>
            </a:r>
            <a:pPr algn="l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Полупустыни соединяют признаки степи и пустыни. Именно поэтому природные условия здесь нестабильны: влажные недели сменяются долгими периодами сильной сухости.
</a:t>
            </a:r>
            <a:endParaRPr lang="en-US" sz="1220" dirty="0"/>
          </a:p>
        </p:txBody>
      </p:sp>
      <p:sp>
        <p:nvSpPr>
          <p:cNvPr id="14" name="Text 5"/>
          <p:cNvSpPr txBox="1"/>
          <p:nvPr/>
        </p:nvSpPr>
        <p:spPr>
          <a:xfrm>
            <a:off x="6145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 растительность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растут отдельными пятнами: полынь, солянки, ковыль, кустарники и эфемеры. После дождя они быстро развиваются, но вскоре снова наступает засушливый период.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9118" y="1762825"/>
            <a:ext cx="3536365" cy="193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природных зон по основным признакам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количество влаги влияет на природу и жизнь людей.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влаги, тем гуще растительность, лучше почвы и шире возможности для хозяйства.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полупустынь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000" y="1468625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полупустынь чаще всего ровная, с сухой глинистой или каменистой почвой. Здесь мало тени, а горизонт кажется очень низким и открытым.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35000" y="2571550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оживление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кратковременных дождей появляются яркие эфемеры и эфемероиды. Они быстро цветут и растут, но летом почти полностью исчезают.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5000" y="3674475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Солончаки и редкая трава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местах встречаются солончаки и участки с бедной травой. Такой пейзаж хорошо показывает, насколько сильно не хватает влаги в течение года.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вода в полупустынях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695175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Бедные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полупустынь содержат мало гумуса и нередко бывают засолены. Из-за этого растениям трудно получать питательные вещества и удерживать влагу.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42729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испарение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воздух быстро высушивает верхний слой земли. Вода уходит глубже или испаряется, поэтому даже после дождя почва недолго остаётся влажной.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590208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выжить, растения образуют длинные корни, мелкие листья, колючки и плотную кожистую поверхность. Так они лучше сохраняют воду.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7815" y="2099401"/>
            <a:ext cx="1862658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активнее утром и вечером, а днём прячутся от жары в норах, тени или среди редких кустов, экономя влагу и силы.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во влаге сразу заметна: даже небольшое увеличение осадков меняет облик природы и условия жизни людей.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диапазоны осадков из школьного курса географии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осадков в трёх зонах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Субтропики получают больше влаги, поэтому там больше растительности и возможностей для земледелия; пустыни остаются самыми сухими.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малый объём влаги объясняет редкую растительность, бедные почвы и зависимость жизни от оазисов и редких источников воды.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150 мм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верхняя граница годового количества осадков в пустынях.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пустыня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4895650" y="1660675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Пустыню часто образуют барханы, песчаные гряды и каменистые участки. Рельеф выглядит сухим и почти лишённым постоянной растительности.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95650" y="27345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пересыхания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поверхности заметны трещины в глине и очень слабый почвенный покров. Это показывает, что влага исчезает быстро и надолго не задерживается.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95650" y="38084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островок воды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чаще всего встречаются только там, где есть вода: возле оазисов, временных ручьёв или мест выхода грунтовых вод.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живые организмы приспосабливаются к пустыне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жара и нехватка воды вызывают разные способы выживания.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444" y="15339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825" y="326100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 пустынь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крупных пустынь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Верблюды, тушканчики и другие животные приспособлены к жаре и дефициту воды. Они умеют долго обходиться без питья, искать корм на больших расстояниях и прятаться от дневного зноя.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Саксаул, верблюжья колючка, тамариск и весенние эфемеры выживают благодаря глубоким корням, мелким листьям и быстрому росту после дождя. Они занимают самые влажные участки.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 беспозвоночные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Скорпионы, жуки и многие другие беспозвоночные активны ночью или в прохладные часы. Их поведение помогает экономить влагу и избегать перегрева на раскалённой поверхности.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Небогатое разнообразие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сурового климата видов здесь меньше, чем в степях или субтропиках. Каждый организм занимает свою узкую нишу, где ему хватает света, тепла и редкой влаги.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1863873"/>
            <a:ext cx="3856200" cy="18203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растений показывает, сколько тепла и влаги получает территория и как к этому приспособлены живые организмы.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суше климат, тем меньше видов растений и тем сильнее их приспособленность к экономии воды. В более влажных субтропиках растительность гуще и разнообразнее.
</a:t>
            </a:r>
            <a:endParaRPr lang="en-US" sz="1014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географии: природные зоны России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растения природных зон
</a:t>
            </a:r>
            <a:endParaRPr lang="en-US" sz="3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Субтропики: тёплая зона с мягкой зимой
</a:t>
            </a:r>
            <a:endParaRPr lang="en-US" sz="3247" dirty="0"/>
          </a:p>
        </p:txBody>
      </p:sp>
      <p:sp>
        <p:nvSpPr>
          <p:cNvPr id="11" name="Text 2"/>
          <p:cNvSpPr txBox="1"/>
          <p:nvPr/>
        </p:nvSpPr>
        <p:spPr>
          <a:xfrm>
            <a:off x="3429325" y="146807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по сезонам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здесь больше, чем в пустынях, но они могут выпадать неравномерно. Поэтому в разные месяцы растения и хозяйство зависят от дождей и запаса почвенной влаги.
</a:t>
            </a:r>
            <a:endParaRPr lang="en-US" sz="1258" dirty="0"/>
          </a:p>
        </p:txBody>
      </p:sp>
      <p:sp>
        <p:nvSpPr>
          <p:cNvPr id="12" name="Text 3"/>
          <p:cNvSpPr txBox="1"/>
          <p:nvPr/>
        </p:nvSpPr>
        <p:spPr>
          <a:xfrm>
            <a:off x="614525" y="1468087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Субтропики отличаются долгим тёплым летом и мягкой зимой без сильных морозов. Такие условия позволяют растениям дольше вегетировать и не прерывать рост на продолжительное время.
</a:t>
            </a:r>
            <a:endParaRPr lang="en-US" sz="1230" dirty="0"/>
          </a:p>
        </p:txBody>
      </p:sp>
      <p:sp>
        <p:nvSpPr>
          <p:cNvPr id="13" name="Text 4"/>
          <p:cNvSpPr txBox="1"/>
          <p:nvPr/>
        </p:nvSpPr>
        <p:spPr>
          <a:xfrm>
            <a:off x="34293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использование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43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Субтропики подходят для отдыха, садоводства, выращивания теплолюбивых культур и развития курортов. Здесь особенно важны аккуратное использование земли и сохранение природного баланса.
</a:t>
            </a:r>
            <a:endParaRPr lang="en-US" sz="1193" dirty="0"/>
          </a:p>
        </p:txBody>
      </p:sp>
      <p:sp>
        <p:nvSpPr>
          <p:cNvPr id="14" name="Text 5"/>
          <p:cNvSpPr txBox="1"/>
          <p:nvPr/>
        </p:nvSpPr>
        <p:spPr>
          <a:xfrm>
            <a:off x="6145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зоне хорошо чувствуют себя вечнозелёные кустарники, сады, парковые деревья и лесные растения. Разнообразие зелени делает ландшафт заметно более густым и ярким.
</a:t>
            </a:r>
            <a:endParaRPr lang="en-US" sz="128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75" y="1253399"/>
            <a:ext cx="3873300" cy="12331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200" y="1253399"/>
            <a:ext cx="3873300" cy="12331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Черноморские субтропики России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05925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Побережье, где зима мягче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05925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Черноморском побережье Кавказа зима обычно мягкая, воздух влажный, а солнечных дней много. Склоны гор и морской берег создают красивый зелёный ландшафт, который отличается от более сухих районов страны.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16050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Сады, чай и курорты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816050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выращивают чай, виноград, цитрусовые культуры, лавр и декоративные растения. Рядом с плантациями и садами расположены известные курортные территории, где тёплый климат и море привлекают отдыхающих.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при одинаковом тепле решающим становится количество влаги. Именно оно определяет густоту зелени, наличие садов и возможности для урожая.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географии; качественное сравнение природных зон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субтропики и пустыни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Субтропики выигрывают за счёт более влажного климата, а пустыни остаются почти полностью зависимыми от орошения и редких источников воды.
</a:t>
            </a:r>
            <a:endParaRPr lang="en-US" sz="110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975" y="1426080"/>
            <a:ext cx="318300" cy="254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0862" y="1419450"/>
            <a:ext cx="200925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2919" y="3284875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20631" y="3284875"/>
            <a:ext cx="301388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использует эти природные зоны
</a:t>
            </a:r>
            <a:endParaRPr lang="en-US" sz="2972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Пастбища и скот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63150" y="18940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полупустынях и пустынях люди используют большие участки как пастбища. Здесь особенно важно не перегружать землю, чтобы не разрушить редкий растительный покров и не ускорить опустынивание.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Орошение и вода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24350" y="1893925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есть реки, колодцы или каналы, развивают орошаемое земледелие. Без надёжного водоснабжения выращивать культуры в засушливых районах очень трудно.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Садоводство и виноград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963150" y="37593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субтропиках климат позволяет выращивать сады, виноград, чай и овощи. Более мягкая погода и длительный тёплый период делают эту зону особенно удобной для растениеводства.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 туризм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424350" y="37593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климат и красивые природные ландшафты делают субтропики привлекательными для курортов. Люди приезжают сюда отдыхать, а природа становится важной частью местной экономики.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природопользования в засушливых и тёплых зонах
</a:t>
            </a:r>
            <a:endParaRPr lang="en-US" sz="2786" dirty="0"/>
          </a:p>
        </p:txBody>
      </p:sp>
      <p:sp>
        <p:nvSpPr>
          <p:cNvPr id="10" name="Text 2"/>
          <p:cNvSpPr txBox="1"/>
          <p:nvPr/>
        </p:nvSpPr>
        <p:spPr>
          <a:xfrm>
            <a:off x="695450" y="2990651"/>
            <a:ext cx="1820357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засухи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полупустынях и пустынях не хватает пресной воды, поэтому любые ошибки в хозяйстве быстро сказываются на природе. Засухи усиливают риск опустынивания и ухудшают состояние почв.
</a:t>
            </a:r>
            <a:endParaRPr lang="en-US" sz="1257" dirty="0"/>
          </a:p>
        </p:txBody>
      </p:sp>
      <p:sp>
        <p:nvSpPr>
          <p:cNvPr id="11" name="Text 3"/>
          <p:cNvSpPr txBox="1"/>
          <p:nvPr/>
        </p:nvSpPr>
        <p:spPr>
          <a:xfrm>
            <a:off x="2660040" y="2990651"/>
            <a:ext cx="1820357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Перевыпас и вырубка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большое число животных и удаление кустарников сокращают растительный покров. Когда земля остаётся без защиты, ветер и вода легче разрушают верхний плодородный слой.
</a:t>
            </a:r>
            <a:endParaRPr lang="en-US" sz="1283" dirty="0"/>
          </a:p>
        </p:txBody>
      </p:sp>
      <p:sp>
        <p:nvSpPr>
          <p:cNvPr id="12" name="Text 4"/>
          <p:cNvSpPr txBox="1"/>
          <p:nvPr/>
        </p:nvSpPr>
        <p:spPr>
          <a:xfrm>
            <a:off x="4624631" y="2990651"/>
            <a:ext cx="1820357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орошения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субтропиках и засушливых районах неправильный полив может повышать засоление почв. Тогда растения растут хуже, а участок постепенно теряет плодородие и становится труднее использовать.
</a:t>
            </a:r>
            <a:endParaRPr lang="en-US" sz="1239" dirty="0"/>
          </a:p>
        </p:txBody>
      </p:sp>
      <p:sp>
        <p:nvSpPr>
          <p:cNvPr id="13" name="Text 5"/>
          <p:cNvSpPr txBox="1"/>
          <p:nvPr/>
        </p:nvSpPr>
        <p:spPr>
          <a:xfrm>
            <a:off x="6589335" y="2990651"/>
            <a:ext cx="1820416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уменьшить вред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растительности, экономия воды и бережное отношение к почвам помогают сохранить природу. Чем разумнее человек использует землю, тем дольше она остаётся пригодной для жизни.
</a:t>
            </a:r>
            <a:endParaRPr lang="en-US" sz="121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опустынивание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 последствия процесса в засушливых районах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трёх зонах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35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Полупустыни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переходная зона между степью и пустыней. Здесь влаги немного, растительность разреженная, а растения и животные приспособлены к чередованию сухих и коротких влажных периодов.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сухие территории с очень жёсткими условиями для жизни. Почвы бедны, вода встречается редко, поэтому выживают только особенно приспособленные виды.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974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Субтропики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зона с мягкой зимой и более разнообразной природой. Здесь легче заниматься садоводством, выращивать теплолюбивые культуры и развивать отдых у моря.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974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количество воды определяет почвы, густоту растений, состав животных и возможности человека. Чем больше влаги, тем богаче природные условия и шире хозяйственное использование.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формирует природу и жизнь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Полупустыни, пустыни и субтропики показывают, как тепло и влага меняют ландшафт, почвы, растительность и занятия людей. Чем суше территория, тем труднее жизнь и беднее природа.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2026-06-02T17:03:41Z</dcterms:created>
  <dcterms:modified xsi:type="dcterms:W3CDTF">2026-06-02T17:03:41Z</dcterms:modified>
</cp:coreProperties>
</file>