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семье и первые фразы на английском для 5 класса.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and your family: English words and sentences for Grade 5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 — одна из первых тем в школьном английском. Она помогает говорить о себе, своих близких и доме, а также тренирует простые диалоги, описание картинок и короткие тексты.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«Семья» важна на английском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family members in English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темы начинается с mother, father, sister и brother. Эти слова чаще всего встречаются в упражнениях, потому что именно они нужны для первых рассказов о семье и простых ответов.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grandmother и grandfather часто добавляют формы grandma и grandpa. Они помогают назвать бабушку и дедушку в разговоре и в коротких подписях к рисункам или фотографиям.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дети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parents, child и family позволяют говорить не только о людях по отдельности, но и о семье в целом. Во множественном числе часто появляются формы sisters, brothers и grandparents.
</a:t>
            </a:r>
            <a:endParaRPr lang="en-US" sz="928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точного описания семьи нужны aunt, uncle и cousin. Эти слова помогают рассказать о тёте, дяде и двоюродных братьях или сёстрах без длинных объяснений.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лучше учить группами: ближайшие родственники, старшее поколение и расширенная семья. Так легче строить фразы о составе семьи и не путать похожие названия.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words: English and Russian meaning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частотные слова темы и помогает сразу увидеть их в коротких предложениях.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слова темы входят в короткие и понятные предложения о себе и близких.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урока «You and your family»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family tree and family relationships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которое всё объясняет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помогает увидеть, как родственники связаны между собой. Вверху обычно стоят grandparents, ниже — parents, а внизу — children. Такая схема делает слова темы наглядными и помогает быстро запомнить, кто кому приходится.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family tree легко показать, что brother и sister — это дети одних родителей. Также видно, что aunt и uncle — это братья и сёстры родителей, а cousins — дети тёти или дяди.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family words are used most often in class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типичную частотность слов в заданиях по теме family и помогает понять, что повторять в первую очередь.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слова о ближайших родственниках, потому что они чаще всего нужны в устных ответах и простых текстах.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типовым заданиям темы «You and your family»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say who is who in a family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знакомства и подписи на фото используют модель This is my mother. Она подходит, когда нужно назвать одного родственника и показать его место в семье.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членов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двух или более людях, говорят These are my parents. Эта форма помогает коротко и грамотно назвать группу родственников.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they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согласовать местоимение с подлежащим: he is, she is, they are. Это особенно нужно в ответах о мальчике, девочке или всей семье.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часто звучат краткие ответы: Yes, she is. No, he isn’t. Yes, they are. Они делают диалог быстрым и естественным.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a short description of your family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короткого устного или письменного ответа о семье.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family особенно важно помнить разницу между have got и has got: правильная форма делает предложение грамматически точным и понятным.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помогают правильно согласовать глагол с подлежащим.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согласования have got / has got в английской грамматике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patterns for talking about family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удобные модели, с которыми ученики 5 класса описывают семью и родственников.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темы «You and your family»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конструкции короткие и легко комбинируются, поэтому подходят для первых устных высказываний.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life at home: routines and shared activities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семейные действия помогают говорить о привычных делах. Ученики легко запоминают фразы have breakfast, get ready for school и help at home, потому что они связаны с повседневной жизнью.
</a:t>
            </a:r>
            <a:endParaRPr lang="en-US" sz="1063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удобно описывать домашние занятия: do homework, play games, read books, watch TV. Такие примеры позволяют строить короткие предложения о себе и своей семье без сложной грамматики.
</a:t>
            </a:r>
            <a:endParaRPr lang="en-US" sz="1054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выходных семьи часто гуляют, ездят в гости или занимаются общими делами. Примеры We go for a walk and We visit grandparents связывают тему семьи с реальными ситуациями.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family has dinner together показывает, как семья проводит время вечером. В этом разделе удобно использовать слова together, every day, on Sunday и повторять структуру present simple.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family activities are most common in a week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привычные действия, которые легко описывать простыми английскими фразами. Она помогает выбрать слова для устного ответа и короткого рассказа о семье.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занятия — ужин вместе и разговоры дома; они лучше всего отражают повседневную семейную жизнь.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типичных учебных примеров для 5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family members with simple adjectives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родных часто используют слова kind, nice, friendly, helpful и funny. Эти прилагательные помогают сказать не только кто это, но и какой он или она по характеру.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family полезны слова tall, strong, old, young и little. Они позволяют составлять простые предложения о внешности и возрасте: My grandfather is old. My sister is little.
</a:t>
            </a:r>
            <a:endParaRPr lang="en-US" sz="929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прилагательное обычно стоит перед существительным: a kind mother. После глагола to be оно ставится в конце: My mother is kind. Это важное правило нужно запомнить.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короткие модели: My father is strong. My sister is funny. My grandmother is very nice. Такие фразы легко использовать в устном ответе и в описании картинки.
</a:t>
            </a:r>
            <a:endParaRPr lang="en-US" sz="8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ask and answer questions about family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короткого диалога для парной работы по теме family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pronouns in family topics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my и your используются чаще всего, потому что они нужны для рассказа о своей семье и для вопросов собеседнику. Примеры: This is my mother. Is this your brother?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 её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и her помогают уточнить, кому принадлежит человек или предмет. His name is Tom. Her mother is a teacher. Важно помнить, что слово зависит не от предмета, а от владельца.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 они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семье в целом полезны our и their. Our parents are at home. Their children are in the garden. Эти формы часто встречаются в коротких описаниях и диалогах.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путают his и her, особенно когда говорят о мальчике и девочке. Чтобы избежать ошибки, нужно сначала определить, о ком идёт речь, а потом выбрать нужное местоимение.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and her brother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Kate. She has got a mother, a father and a little brother. Her mother is a doctor, and her father is a driver. Kate likes playing with her brother after school.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family in a small town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family lives in a small town near the river. At weekends they go for walks and visit grandparents. The text is short, so pupils can quickly find familiar words and answer questions.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a short text about a family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the topic «Family»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помогает увидеть, какие формы требуют дополнительной тренировки. Ошибки связаны не только со словами, но и с маленькими, но важными грамматическими деталями.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ученикам нужно повторять is/are и конструкцию have got, потому что именно они вызывают больше всего затруднений.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типичных ошибок учащихся 5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vocabulary for family descriptions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делать короткие ответы более точными и естественными, когда ученик описывает свою семью или говорит о родственниках.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показывают не только состав семьи, но и отношения внутри неё, поэтому речь становится живее и точнее.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Family, 5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family special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важной, когда люди поддерживают друг друга. Простые английские фразы My family supports me и We help each other передают это очень ясно и естественно.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укрепляют отношения в семье. Можно сказать: We spend time together. Такие слова легко связать с ужином, прогулками, разговорами дома и общими выходными.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дому показывает ответственность и уважение к близким. Фразы I help my mother и We help at home подходят для рассказа о реальной жизни школьника.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 делает семью особенной. Выражения Our family is friendly и We are a happy family помогают передать настроение без сложных слов и 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Summary: English words and phrases about family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family помогает научиться говорить о близких людях простыми английскими фразами. Ученик использует have got, my, your, his, her и строит короткие, понятные предложения о своей семье.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2026-05-30T13:16:57Z</dcterms:created>
  <dcterms:modified xsi:type="dcterms:W3CDTF">2026-05-30T13:16:57Z</dcterms:modified>
</cp:coreProperties>
</file>